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diagrams/layout6.xml" ContentType="application/vnd.openxmlformats-officedocument.drawingml.diagram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4.xml" ContentType="application/vnd.openxmlformats-officedocument.drawingml.diagramLayout+xml"/>
  <Override PartName="/ppt/diagrams/layout5.xml" ContentType="application/vnd.openxmlformats-officedocument.drawingml.diagramLayout+xml"/>
  <Override PartName="/ppt/diagrams/data6.xml" ContentType="application/vnd.openxmlformats-officedocument.drawingml.diagramData+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data4.xml" ContentType="application/vnd.openxmlformats-officedocument.drawingml.diagramData+xml"/>
  <Override PartName="/ppt/diagrams/data5.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diagrams/colors5.xml" ContentType="application/vnd.openxmlformats-officedocument.drawingml.diagramColors+xml"/>
  <Override PartName="/ppt/diagrams/colors6.xml" ContentType="application/vnd.openxmlformats-officedocument.drawingml.diagramColor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ppt/diagrams/quickStyle6.xml" ContentType="application/vnd.openxmlformats-officedocument.drawingml.diagramStyl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Override PartName="/ppt/diagrams/quickStyle5.xml" ContentType="application/vnd.openxmlformats-officedocument.drawingml.diagramStyl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sldIdLst>
    <p:sldId id="256" r:id="rId2"/>
    <p:sldId id="257" r:id="rId3"/>
    <p:sldId id="273" r:id="rId4"/>
    <p:sldId id="259" r:id="rId5"/>
    <p:sldId id="260" r:id="rId6"/>
    <p:sldId id="261" r:id="rId7"/>
    <p:sldId id="262" r:id="rId8"/>
    <p:sldId id="263" r:id="rId9"/>
    <p:sldId id="264" r:id="rId10"/>
    <p:sldId id="274" r:id="rId11"/>
    <p:sldId id="266" r:id="rId12"/>
    <p:sldId id="267" r:id="rId13"/>
    <p:sldId id="268" r:id="rId14"/>
    <p:sldId id="270" r:id="rId15"/>
    <p:sldId id="272" r:id="rId16"/>
    <p:sldId id="269" r:id="rId17"/>
    <p:sldId id="258" r:id="rId18"/>
    <p:sldId id="271" r:id="rId1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72" d="100"/>
          <a:sy n="72" d="100"/>
        </p:scale>
        <p:origin x="-1326" y="-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5_5">
  <dgm:title val=""/>
  <dgm:desc val=""/>
  <dgm:catLst>
    <dgm:cat type="accent5" pri="11500"/>
  </dgm:catLst>
  <dgm:styleLbl name="node0">
    <dgm:fillClrLst meth="cycle">
      <a:schemeClr val="accent5">
        <a:alpha val="80000"/>
      </a:schemeClr>
    </dgm:fillClrLst>
    <dgm:linClrLst meth="repeat">
      <a:schemeClr val="lt1"/>
    </dgm:linClrLst>
    <dgm:effectClrLst/>
    <dgm:txLinClrLst/>
    <dgm:txFillClrLst/>
    <dgm:txEffectClrLst/>
  </dgm:styleLbl>
  <dgm:styleLbl name="node1">
    <dgm:fillClrLst>
      <a:schemeClr val="accent5">
        <a:alpha val="90000"/>
      </a:schemeClr>
      <a:schemeClr val="accent5">
        <a:alpha val="50000"/>
      </a:schemeClr>
    </dgm:fillClrLst>
    <dgm:linClrLst meth="repeat">
      <a:schemeClr val="lt1"/>
    </dgm:linClrLst>
    <dgm:effectClrLst/>
    <dgm:txLinClrLst/>
    <dgm:txFillClrLst/>
    <dgm:txEffectClrLst/>
  </dgm:styleLbl>
  <dgm:styleLbl name="alignNode1">
    <dgm:fillClrLst>
      <a:schemeClr val="accent5">
        <a:alpha val="90000"/>
      </a:schemeClr>
      <a:schemeClr val="accent5">
        <a:alpha val="50000"/>
      </a:schemeClr>
    </dgm:fillClrLst>
    <dgm:linClrLst>
      <a:schemeClr val="accent5">
        <a:alpha val="90000"/>
      </a:schemeClr>
      <a:schemeClr val="accent5">
        <a:alpha val="50000"/>
      </a:schemeClr>
    </dgm:linClrLst>
    <dgm:effectClrLst/>
    <dgm:txLinClrLst/>
    <dgm:txFillClrLst/>
    <dgm:txEffectClrLst/>
  </dgm:styleLbl>
  <dgm:styleLbl name="lnNode1">
    <dgm:fillClrLst>
      <a:schemeClr val="accent5">
        <a:shade val="90000"/>
      </a:schemeClr>
      <a:schemeClr val="accent5">
        <a:alpha val="50000"/>
        <a:tint val="50000"/>
      </a:schemeClr>
    </dgm:fillClrLst>
    <dgm:linClrLst meth="repeat">
      <a:schemeClr val="lt1"/>
    </dgm:linClrLst>
    <dgm:effectClrLst/>
    <dgm:txLinClrLst/>
    <dgm:txFillClrLst/>
    <dgm:txEffectClrLst/>
  </dgm:styleLbl>
  <dgm:styleLbl name="vennNode1">
    <dgm:fillClrLst>
      <a:schemeClr val="accent5">
        <a:shade val="80000"/>
        <a:alpha val="50000"/>
      </a:schemeClr>
      <a:schemeClr val="accent5">
        <a:alpha val="20000"/>
      </a:schemeClr>
    </dgm:fillClrLst>
    <dgm:linClrLst meth="repeat">
      <a:schemeClr val="lt1"/>
    </dgm:linClrLst>
    <dgm:effectClrLst/>
    <dgm:txLinClrLst/>
    <dgm:txFillClrLst/>
    <dgm:txEffectClrLst/>
  </dgm:styleLbl>
  <dgm:styleLbl name="node2">
    <dgm:fillClrLst>
      <a:schemeClr val="accent5">
        <a:alpha val="70000"/>
      </a:schemeClr>
    </dgm:fillClrLst>
    <dgm:linClrLst meth="repeat">
      <a:schemeClr val="lt1"/>
    </dgm:linClrLst>
    <dgm:effectClrLst/>
    <dgm:txLinClrLst/>
    <dgm:txFillClrLst/>
    <dgm:txEffectClrLst/>
  </dgm:styleLbl>
  <dgm:styleLbl name="node3">
    <dgm:fillClrLst>
      <a:schemeClr val="accent5">
        <a:alpha val="50000"/>
      </a:schemeClr>
    </dgm:fillClrLst>
    <dgm:linClrLst meth="repeat">
      <a:schemeClr val="lt1"/>
    </dgm:linClrLst>
    <dgm:effectClrLst/>
    <dgm:txLinClrLst/>
    <dgm:txFillClrLst/>
    <dgm:txEffectClrLst/>
  </dgm:styleLbl>
  <dgm:styleLbl name="node4">
    <dgm:fillClrLst>
      <a:schemeClr val="accent5">
        <a:alpha val="30000"/>
      </a:schemeClr>
    </dgm:fillClrLst>
    <dgm:linClrLst meth="repeat">
      <a:schemeClr val="lt1"/>
    </dgm:linClrLst>
    <dgm:effectClrLst/>
    <dgm:txLinClrLst/>
    <dgm:txFillClrLst/>
    <dgm:txEffectClrLst/>
  </dgm:styleLbl>
  <dgm:styleLbl name="fgImgPlace1">
    <dgm:fillClrLst>
      <a:schemeClr val="accent5">
        <a:tint val="50000"/>
        <a:alpha val="90000"/>
      </a:schemeClr>
      <a:schemeClr val="accent5">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fg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bg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sibTrans1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alpha val="90000"/>
      </a:schemeClr>
    </dgm:fillClrLst>
    <dgm:linClrLst meth="repeat">
      <a:schemeClr val="lt1"/>
    </dgm:linClrLst>
    <dgm:effectClrLst/>
    <dgm:txLinClrLst/>
    <dgm:txFillClrLst/>
    <dgm:txEffectClrLst/>
  </dgm:styleLbl>
  <dgm:styleLbl name="asst1">
    <dgm:fillClrLst meth="repeat">
      <a:schemeClr val="accent5">
        <a:alpha val="90000"/>
      </a:schemeClr>
    </dgm:fillClrLst>
    <dgm:linClrLst meth="repeat">
      <a:schemeClr val="lt1"/>
    </dgm:linClrLst>
    <dgm:effectClrLst/>
    <dgm:txLinClrLst/>
    <dgm:txFillClrLst/>
    <dgm:txEffectClrLst/>
  </dgm:styleLbl>
  <dgm:styleLbl name="asst2">
    <dgm:fillClrLst>
      <a:schemeClr val="accent5">
        <a:alpha val="90000"/>
      </a:schemeClr>
    </dgm:fillClrLst>
    <dgm:linClrLst meth="repeat">
      <a:schemeClr val="lt1"/>
    </dgm:linClrLst>
    <dgm:effectClrLst/>
    <dgm:txLinClrLst/>
    <dgm:txFillClrLst/>
    <dgm:txEffectClrLst/>
  </dgm:styleLbl>
  <dgm:styleLbl name="asst3">
    <dgm:fillClrLst>
      <a:schemeClr val="accent5">
        <a:alpha val="70000"/>
      </a:schemeClr>
    </dgm:fillClrLst>
    <dgm:linClrLst meth="repeat">
      <a:schemeClr val="lt1"/>
    </dgm:linClrLst>
    <dgm:effectClrLst/>
    <dgm:txLinClrLst/>
    <dgm:txFillClrLst/>
    <dgm:txEffectClrLst/>
  </dgm:styleLbl>
  <dgm:styleLbl name="asst4">
    <dgm:fillClrLst>
      <a:schemeClr val="accent5">
        <a:alpha val="50000"/>
      </a:schemeClr>
    </dgm:fillClrLst>
    <dgm:linClrLst meth="repeat">
      <a:schemeClr val="lt1"/>
    </dgm:linClrLst>
    <dgm:effectClrLst/>
    <dgm:txLinClrLst/>
    <dgm:txFillClrLst/>
    <dgm:txEffectClrLst/>
  </dgm:styleLbl>
  <dgm:styleLbl name="parChTrans2D1">
    <dgm:fillClrLst meth="repeat">
      <a:schemeClr val="accent5">
        <a:shade val="8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5">
        <a:alpha val="90000"/>
      </a:schemeClr>
      <a:schemeClr val="accent5">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a:schemeClr val="accent5">
        <a:alpha val="90000"/>
        <a:tint val="40000"/>
      </a:schemeClr>
      <a:schemeClr val="accent5">
        <a:alpha val="5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9949A92-D7CF-4689-989E-F0F60558585A}" type="doc">
      <dgm:prSet loTypeId="urn:microsoft.com/office/officeart/2005/8/layout/default" loCatId="list" qsTypeId="urn:microsoft.com/office/officeart/2005/8/quickstyle/simple1" qsCatId="simple" csTypeId="urn:microsoft.com/office/officeart/2005/8/colors/accent2_2" csCatId="accent2"/>
      <dgm:spPr/>
      <dgm:t>
        <a:bodyPr/>
        <a:lstStyle/>
        <a:p>
          <a:endParaRPr lang="ru-RU"/>
        </a:p>
      </dgm:t>
    </dgm:pt>
    <dgm:pt modelId="{9420BF7A-68BD-4D28-83ED-C88F140DE1B5}">
      <dgm:prSet/>
      <dgm:spPr/>
      <dgm:t>
        <a:bodyPr/>
        <a:lstStyle/>
        <a:p>
          <a:pPr rtl="0"/>
          <a:r>
            <a:rPr lang="kk-KZ" dirty="0" smtClean="0"/>
            <a:t>1954 ж. азаматтық процесс туралы конвенция</a:t>
          </a:r>
          <a:endParaRPr lang="ru-RU" dirty="0"/>
        </a:p>
      </dgm:t>
    </dgm:pt>
    <dgm:pt modelId="{CACFE004-014F-4361-BF45-71DEA32DFCD6}" type="parTrans" cxnId="{9A374D06-60D4-4321-96B7-5E5BD59F009A}">
      <dgm:prSet/>
      <dgm:spPr/>
      <dgm:t>
        <a:bodyPr/>
        <a:lstStyle/>
        <a:p>
          <a:endParaRPr lang="ru-RU"/>
        </a:p>
      </dgm:t>
    </dgm:pt>
    <dgm:pt modelId="{E49D9ED7-8304-49F2-AD3C-89C3D6B67571}" type="sibTrans" cxnId="{9A374D06-60D4-4321-96B7-5E5BD59F009A}">
      <dgm:prSet/>
      <dgm:spPr/>
      <dgm:t>
        <a:bodyPr/>
        <a:lstStyle/>
        <a:p>
          <a:endParaRPr lang="ru-RU"/>
        </a:p>
      </dgm:t>
    </dgm:pt>
    <dgm:pt modelId="{D28CA3A0-A516-4B4D-802E-7AEC60F12643}">
      <dgm:prSet/>
      <dgm:spPr/>
      <dgm:t>
        <a:bodyPr/>
        <a:lstStyle/>
        <a:p>
          <a:pPr rtl="0"/>
          <a:r>
            <a:rPr lang="kk-KZ" dirty="0" smtClean="0"/>
            <a:t>1965 ж. азаматтық немесе сауда істері бойынша сот және соттан тыс құжаттарды шетелде табыс ету туралы  конвенция</a:t>
          </a:r>
          <a:endParaRPr lang="ru-RU" dirty="0"/>
        </a:p>
      </dgm:t>
    </dgm:pt>
    <dgm:pt modelId="{381F9E30-304B-498A-963C-3890EA347F21}" type="parTrans" cxnId="{968F80B0-692A-4111-8AA8-C3A031377670}">
      <dgm:prSet/>
      <dgm:spPr/>
      <dgm:t>
        <a:bodyPr/>
        <a:lstStyle/>
        <a:p>
          <a:endParaRPr lang="ru-RU"/>
        </a:p>
      </dgm:t>
    </dgm:pt>
    <dgm:pt modelId="{37FD10BF-A9D7-494C-9768-6110F592BDDD}" type="sibTrans" cxnId="{968F80B0-692A-4111-8AA8-C3A031377670}">
      <dgm:prSet/>
      <dgm:spPr/>
      <dgm:t>
        <a:bodyPr/>
        <a:lstStyle/>
        <a:p>
          <a:endParaRPr lang="ru-RU"/>
        </a:p>
      </dgm:t>
    </dgm:pt>
    <dgm:pt modelId="{89D2E24A-FFD7-4D7E-A32D-1633AD3ED671}">
      <dgm:prSet/>
      <dgm:spPr/>
      <dgm:t>
        <a:bodyPr/>
        <a:lstStyle/>
        <a:p>
          <a:pPr rtl="0"/>
          <a:r>
            <a:rPr lang="kk-KZ" dirty="0" smtClean="0"/>
            <a:t>1970 ж. азаматтық немесе сауда істері бойынша шетелде дәлелдемелерді алу туралы конвенция</a:t>
          </a:r>
          <a:endParaRPr lang="ru-RU" dirty="0"/>
        </a:p>
      </dgm:t>
    </dgm:pt>
    <dgm:pt modelId="{59F13DF8-8D3E-4A77-9548-F0BFE58D8F1E}" type="parTrans" cxnId="{BA489C36-08B1-4039-9BB6-0BF1624BC60B}">
      <dgm:prSet/>
      <dgm:spPr/>
      <dgm:t>
        <a:bodyPr/>
        <a:lstStyle/>
        <a:p>
          <a:endParaRPr lang="ru-RU"/>
        </a:p>
      </dgm:t>
    </dgm:pt>
    <dgm:pt modelId="{C2010206-4228-4F78-B97F-F904FF4213D2}" type="sibTrans" cxnId="{BA489C36-08B1-4039-9BB6-0BF1624BC60B}">
      <dgm:prSet/>
      <dgm:spPr/>
      <dgm:t>
        <a:bodyPr/>
        <a:lstStyle/>
        <a:p>
          <a:endParaRPr lang="ru-RU"/>
        </a:p>
      </dgm:t>
    </dgm:pt>
    <dgm:pt modelId="{0E639309-85F9-4089-9CEC-52FD2A9BC51E}">
      <dgm:prSet/>
      <dgm:spPr/>
      <dgm:t>
        <a:bodyPr/>
        <a:lstStyle/>
        <a:p>
          <a:pPr rtl="0"/>
          <a:r>
            <a:rPr lang="kk-KZ" dirty="0" smtClean="0"/>
            <a:t>1961 ж. шетелдік ресми құжаттарды заңдастыру талабының күшін жоятын конвенция</a:t>
          </a:r>
          <a:endParaRPr lang="ru-RU" dirty="0"/>
        </a:p>
      </dgm:t>
    </dgm:pt>
    <dgm:pt modelId="{5E30F135-590F-4E89-9C78-F45F0D58246F}" type="parTrans" cxnId="{66BA38F7-F557-42D7-8B2C-6FA59BCB81D7}">
      <dgm:prSet/>
      <dgm:spPr/>
      <dgm:t>
        <a:bodyPr/>
        <a:lstStyle/>
        <a:p>
          <a:endParaRPr lang="ru-RU"/>
        </a:p>
      </dgm:t>
    </dgm:pt>
    <dgm:pt modelId="{8E71F20B-67F0-4C6B-99FD-0626B1601365}" type="sibTrans" cxnId="{66BA38F7-F557-42D7-8B2C-6FA59BCB81D7}">
      <dgm:prSet/>
      <dgm:spPr/>
      <dgm:t>
        <a:bodyPr/>
        <a:lstStyle/>
        <a:p>
          <a:endParaRPr lang="ru-RU"/>
        </a:p>
      </dgm:t>
    </dgm:pt>
    <dgm:pt modelId="{71F80EBC-E936-42CC-839F-2F08D06460C9}">
      <dgm:prSet/>
      <dgm:spPr/>
      <dgm:t>
        <a:bodyPr/>
        <a:lstStyle/>
        <a:p>
          <a:pPr rtl="0"/>
          <a:r>
            <a:rPr lang="kk-KZ" dirty="0" smtClean="0"/>
            <a:t>1968 ж. сыртқы құқық жөніндегі ақпарат туралы Еуропалық конвенция</a:t>
          </a:r>
          <a:endParaRPr lang="ru-RU" dirty="0"/>
        </a:p>
      </dgm:t>
    </dgm:pt>
    <dgm:pt modelId="{898C2B44-17B7-42F2-BF93-95045BF6FE3D}" type="parTrans" cxnId="{4D57DFB6-58AA-4D01-86E1-A861345FC61C}">
      <dgm:prSet/>
      <dgm:spPr/>
      <dgm:t>
        <a:bodyPr/>
        <a:lstStyle/>
        <a:p>
          <a:endParaRPr lang="ru-RU"/>
        </a:p>
      </dgm:t>
    </dgm:pt>
    <dgm:pt modelId="{587A1DDF-AF82-4925-8287-D9122D28B5B9}" type="sibTrans" cxnId="{4D57DFB6-58AA-4D01-86E1-A861345FC61C}">
      <dgm:prSet/>
      <dgm:spPr/>
      <dgm:t>
        <a:bodyPr/>
        <a:lstStyle/>
        <a:p>
          <a:endParaRPr lang="ru-RU"/>
        </a:p>
      </dgm:t>
    </dgm:pt>
    <dgm:pt modelId="{B46714F8-F36A-4451-85A7-BA7CE5F514C6}">
      <dgm:prSet/>
      <dgm:spPr/>
      <dgm:t>
        <a:bodyPr/>
        <a:lstStyle/>
        <a:p>
          <a:pPr rtl="0"/>
          <a:r>
            <a:rPr lang="kk-KZ" dirty="0" smtClean="0"/>
            <a:t>1993 ж. азаматтық, отбасылық және қылмыстық істер бойынша құқықтық көмек және құқықтық қатынастар туралы конвенция</a:t>
          </a:r>
          <a:endParaRPr lang="ru-RU" dirty="0"/>
        </a:p>
      </dgm:t>
    </dgm:pt>
    <dgm:pt modelId="{BA050075-04BC-42EE-AAD1-88C221AEDCC2}" type="parTrans" cxnId="{F0B226B6-00FD-490F-840B-277830F5CC80}">
      <dgm:prSet/>
      <dgm:spPr/>
      <dgm:t>
        <a:bodyPr/>
        <a:lstStyle/>
        <a:p>
          <a:endParaRPr lang="ru-RU"/>
        </a:p>
      </dgm:t>
    </dgm:pt>
    <dgm:pt modelId="{ED9AFD22-F481-4E94-9EEF-E31C0B0BE8A7}" type="sibTrans" cxnId="{F0B226B6-00FD-490F-840B-277830F5CC80}">
      <dgm:prSet/>
      <dgm:spPr/>
      <dgm:t>
        <a:bodyPr/>
        <a:lstStyle/>
        <a:p>
          <a:endParaRPr lang="ru-RU"/>
        </a:p>
      </dgm:t>
    </dgm:pt>
    <dgm:pt modelId="{707C35CA-BA29-40DE-9BB1-3E4DE97814FE}" type="pres">
      <dgm:prSet presAssocID="{59949A92-D7CF-4689-989E-F0F60558585A}" presName="diagram" presStyleCnt="0">
        <dgm:presLayoutVars>
          <dgm:dir/>
          <dgm:resizeHandles val="exact"/>
        </dgm:presLayoutVars>
      </dgm:prSet>
      <dgm:spPr/>
    </dgm:pt>
    <dgm:pt modelId="{B8DD7705-6BC2-420F-9444-071CADCD983E}" type="pres">
      <dgm:prSet presAssocID="{9420BF7A-68BD-4D28-83ED-C88F140DE1B5}" presName="node" presStyleLbl="node1" presStyleIdx="0" presStyleCnt="6">
        <dgm:presLayoutVars>
          <dgm:bulletEnabled val="1"/>
        </dgm:presLayoutVars>
      </dgm:prSet>
      <dgm:spPr/>
    </dgm:pt>
    <dgm:pt modelId="{AA6956C1-EBD5-4569-BE88-80F074C1969C}" type="pres">
      <dgm:prSet presAssocID="{E49D9ED7-8304-49F2-AD3C-89C3D6B67571}" presName="sibTrans" presStyleCnt="0"/>
      <dgm:spPr/>
    </dgm:pt>
    <dgm:pt modelId="{E2A51825-D644-4CB5-A3B3-7DF1958F7602}" type="pres">
      <dgm:prSet presAssocID="{D28CA3A0-A516-4B4D-802E-7AEC60F12643}" presName="node" presStyleLbl="node1" presStyleIdx="1" presStyleCnt="6">
        <dgm:presLayoutVars>
          <dgm:bulletEnabled val="1"/>
        </dgm:presLayoutVars>
      </dgm:prSet>
      <dgm:spPr/>
    </dgm:pt>
    <dgm:pt modelId="{05540D31-2E1F-47C5-AB28-441FE43AF411}" type="pres">
      <dgm:prSet presAssocID="{37FD10BF-A9D7-494C-9768-6110F592BDDD}" presName="sibTrans" presStyleCnt="0"/>
      <dgm:spPr/>
    </dgm:pt>
    <dgm:pt modelId="{7B5B3EB8-6268-4D31-89DA-DDA96E5D9AD4}" type="pres">
      <dgm:prSet presAssocID="{89D2E24A-FFD7-4D7E-A32D-1633AD3ED671}" presName="node" presStyleLbl="node1" presStyleIdx="2" presStyleCnt="6">
        <dgm:presLayoutVars>
          <dgm:bulletEnabled val="1"/>
        </dgm:presLayoutVars>
      </dgm:prSet>
      <dgm:spPr/>
    </dgm:pt>
    <dgm:pt modelId="{AA4E0F1D-E7FC-4D56-8CBE-7B9C98E8EC8D}" type="pres">
      <dgm:prSet presAssocID="{C2010206-4228-4F78-B97F-F904FF4213D2}" presName="sibTrans" presStyleCnt="0"/>
      <dgm:spPr/>
    </dgm:pt>
    <dgm:pt modelId="{5CFB760D-2018-46C4-AF0F-9346AD52BFE6}" type="pres">
      <dgm:prSet presAssocID="{0E639309-85F9-4089-9CEC-52FD2A9BC51E}" presName="node" presStyleLbl="node1" presStyleIdx="3" presStyleCnt="6">
        <dgm:presLayoutVars>
          <dgm:bulletEnabled val="1"/>
        </dgm:presLayoutVars>
      </dgm:prSet>
      <dgm:spPr/>
    </dgm:pt>
    <dgm:pt modelId="{2E52D812-D69D-430A-871E-13F5899B06FE}" type="pres">
      <dgm:prSet presAssocID="{8E71F20B-67F0-4C6B-99FD-0626B1601365}" presName="sibTrans" presStyleCnt="0"/>
      <dgm:spPr/>
    </dgm:pt>
    <dgm:pt modelId="{98FD88AB-CD3A-492D-9482-AFEFD8F17543}" type="pres">
      <dgm:prSet presAssocID="{71F80EBC-E936-42CC-839F-2F08D06460C9}" presName="node" presStyleLbl="node1" presStyleIdx="4" presStyleCnt="6">
        <dgm:presLayoutVars>
          <dgm:bulletEnabled val="1"/>
        </dgm:presLayoutVars>
      </dgm:prSet>
      <dgm:spPr/>
    </dgm:pt>
    <dgm:pt modelId="{B72B8D8D-110D-410B-AE12-A83E3A9885E3}" type="pres">
      <dgm:prSet presAssocID="{587A1DDF-AF82-4925-8287-D9122D28B5B9}" presName="sibTrans" presStyleCnt="0"/>
      <dgm:spPr/>
    </dgm:pt>
    <dgm:pt modelId="{9F4C1CF3-0292-4383-B5D0-65B0326372ED}" type="pres">
      <dgm:prSet presAssocID="{B46714F8-F36A-4451-85A7-BA7CE5F514C6}" presName="node" presStyleLbl="node1" presStyleIdx="5" presStyleCnt="6">
        <dgm:presLayoutVars>
          <dgm:bulletEnabled val="1"/>
        </dgm:presLayoutVars>
      </dgm:prSet>
      <dgm:spPr/>
    </dgm:pt>
  </dgm:ptLst>
  <dgm:cxnLst>
    <dgm:cxn modelId="{28389780-4DFC-40BB-8DE8-5958AB1315E4}" type="presOf" srcId="{9420BF7A-68BD-4D28-83ED-C88F140DE1B5}" destId="{B8DD7705-6BC2-420F-9444-071CADCD983E}" srcOrd="0" destOrd="0" presId="urn:microsoft.com/office/officeart/2005/8/layout/default"/>
    <dgm:cxn modelId="{BA489C36-08B1-4039-9BB6-0BF1624BC60B}" srcId="{59949A92-D7CF-4689-989E-F0F60558585A}" destId="{89D2E24A-FFD7-4D7E-A32D-1633AD3ED671}" srcOrd="2" destOrd="0" parTransId="{59F13DF8-8D3E-4A77-9548-F0BFE58D8F1E}" sibTransId="{C2010206-4228-4F78-B97F-F904FF4213D2}"/>
    <dgm:cxn modelId="{66BA38F7-F557-42D7-8B2C-6FA59BCB81D7}" srcId="{59949A92-D7CF-4689-989E-F0F60558585A}" destId="{0E639309-85F9-4089-9CEC-52FD2A9BC51E}" srcOrd="3" destOrd="0" parTransId="{5E30F135-590F-4E89-9C78-F45F0D58246F}" sibTransId="{8E71F20B-67F0-4C6B-99FD-0626B1601365}"/>
    <dgm:cxn modelId="{9A374D06-60D4-4321-96B7-5E5BD59F009A}" srcId="{59949A92-D7CF-4689-989E-F0F60558585A}" destId="{9420BF7A-68BD-4D28-83ED-C88F140DE1B5}" srcOrd="0" destOrd="0" parTransId="{CACFE004-014F-4361-BF45-71DEA32DFCD6}" sibTransId="{E49D9ED7-8304-49F2-AD3C-89C3D6B67571}"/>
    <dgm:cxn modelId="{F0B226B6-00FD-490F-840B-277830F5CC80}" srcId="{59949A92-D7CF-4689-989E-F0F60558585A}" destId="{B46714F8-F36A-4451-85A7-BA7CE5F514C6}" srcOrd="5" destOrd="0" parTransId="{BA050075-04BC-42EE-AAD1-88C221AEDCC2}" sibTransId="{ED9AFD22-F481-4E94-9EEF-E31C0B0BE8A7}"/>
    <dgm:cxn modelId="{968F80B0-692A-4111-8AA8-C3A031377670}" srcId="{59949A92-D7CF-4689-989E-F0F60558585A}" destId="{D28CA3A0-A516-4B4D-802E-7AEC60F12643}" srcOrd="1" destOrd="0" parTransId="{381F9E30-304B-498A-963C-3890EA347F21}" sibTransId="{37FD10BF-A9D7-494C-9768-6110F592BDDD}"/>
    <dgm:cxn modelId="{9E9FE9E4-F0B8-4BDE-9C33-3B089F642016}" type="presOf" srcId="{59949A92-D7CF-4689-989E-F0F60558585A}" destId="{707C35CA-BA29-40DE-9BB1-3E4DE97814FE}" srcOrd="0" destOrd="0" presId="urn:microsoft.com/office/officeart/2005/8/layout/default"/>
    <dgm:cxn modelId="{30E0754F-8AF9-482D-B283-1E9CD04C4C17}" type="presOf" srcId="{D28CA3A0-A516-4B4D-802E-7AEC60F12643}" destId="{E2A51825-D644-4CB5-A3B3-7DF1958F7602}" srcOrd="0" destOrd="0" presId="urn:microsoft.com/office/officeart/2005/8/layout/default"/>
    <dgm:cxn modelId="{44263FE8-6BDC-4847-8EA4-E18AB78F3951}" type="presOf" srcId="{89D2E24A-FFD7-4D7E-A32D-1633AD3ED671}" destId="{7B5B3EB8-6268-4D31-89DA-DDA96E5D9AD4}" srcOrd="0" destOrd="0" presId="urn:microsoft.com/office/officeart/2005/8/layout/default"/>
    <dgm:cxn modelId="{7DA35638-D927-4651-AABA-B4925B4E6BC8}" type="presOf" srcId="{71F80EBC-E936-42CC-839F-2F08D06460C9}" destId="{98FD88AB-CD3A-492D-9482-AFEFD8F17543}" srcOrd="0" destOrd="0" presId="urn:microsoft.com/office/officeart/2005/8/layout/default"/>
    <dgm:cxn modelId="{4D57DFB6-58AA-4D01-86E1-A861345FC61C}" srcId="{59949A92-D7CF-4689-989E-F0F60558585A}" destId="{71F80EBC-E936-42CC-839F-2F08D06460C9}" srcOrd="4" destOrd="0" parTransId="{898C2B44-17B7-42F2-BF93-95045BF6FE3D}" sibTransId="{587A1DDF-AF82-4925-8287-D9122D28B5B9}"/>
    <dgm:cxn modelId="{FF8B98BB-41FD-4FA3-BB57-7F87476C6308}" type="presOf" srcId="{0E639309-85F9-4089-9CEC-52FD2A9BC51E}" destId="{5CFB760D-2018-46C4-AF0F-9346AD52BFE6}" srcOrd="0" destOrd="0" presId="urn:microsoft.com/office/officeart/2005/8/layout/default"/>
    <dgm:cxn modelId="{216CFBF3-E669-4997-9341-AE1FECBD14E1}" type="presOf" srcId="{B46714F8-F36A-4451-85A7-BA7CE5F514C6}" destId="{9F4C1CF3-0292-4383-B5D0-65B0326372ED}" srcOrd="0" destOrd="0" presId="urn:microsoft.com/office/officeart/2005/8/layout/default"/>
    <dgm:cxn modelId="{B2FE9F1C-6F2E-41AC-ABF5-D7299C7938DC}" type="presParOf" srcId="{707C35CA-BA29-40DE-9BB1-3E4DE97814FE}" destId="{B8DD7705-6BC2-420F-9444-071CADCD983E}" srcOrd="0" destOrd="0" presId="urn:microsoft.com/office/officeart/2005/8/layout/default"/>
    <dgm:cxn modelId="{5BA44707-D767-4E53-9C90-50C95C9C2E1D}" type="presParOf" srcId="{707C35CA-BA29-40DE-9BB1-3E4DE97814FE}" destId="{AA6956C1-EBD5-4569-BE88-80F074C1969C}" srcOrd="1" destOrd="0" presId="urn:microsoft.com/office/officeart/2005/8/layout/default"/>
    <dgm:cxn modelId="{6B8C1FA6-C80C-42AA-9893-BE1F81CDD391}" type="presParOf" srcId="{707C35CA-BA29-40DE-9BB1-3E4DE97814FE}" destId="{E2A51825-D644-4CB5-A3B3-7DF1958F7602}" srcOrd="2" destOrd="0" presId="urn:microsoft.com/office/officeart/2005/8/layout/default"/>
    <dgm:cxn modelId="{8C76E376-4A09-4855-8928-BC271F4457DF}" type="presParOf" srcId="{707C35CA-BA29-40DE-9BB1-3E4DE97814FE}" destId="{05540D31-2E1F-47C5-AB28-441FE43AF411}" srcOrd="3" destOrd="0" presId="urn:microsoft.com/office/officeart/2005/8/layout/default"/>
    <dgm:cxn modelId="{0E036A3F-334E-41EE-A538-05CD292A40F7}" type="presParOf" srcId="{707C35CA-BA29-40DE-9BB1-3E4DE97814FE}" destId="{7B5B3EB8-6268-4D31-89DA-DDA96E5D9AD4}" srcOrd="4" destOrd="0" presId="urn:microsoft.com/office/officeart/2005/8/layout/default"/>
    <dgm:cxn modelId="{7F679991-2B45-4DEA-BB99-0F52AEF98587}" type="presParOf" srcId="{707C35CA-BA29-40DE-9BB1-3E4DE97814FE}" destId="{AA4E0F1D-E7FC-4D56-8CBE-7B9C98E8EC8D}" srcOrd="5" destOrd="0" presId="urn:microsoft.com/office/officeart/2005/8/layout/default"/>
    <dgm:cxn modelId="{341667EF-81BC-4F48-BB00-39A9E8694B64}" type="presParOf" srcId="{707C35CA-BA29-40DE-9BB1-3E4DE97814FE}" destId="{5CFB760D-2018-46C4-AF0F-9346AD52BFE6}" srcOrd="6" destOrd="0" presId="urn:microsoft.com/office/officeart/2005/8/layout/default"/>
    <dgm:cxn modelId="{2558AC0F-EF3B-4748-9319-2C3161A9618A}" type="presParOf" srcId="{707C35CA-BA29-40DE-9BB1-3E4DE97814FE}" destId="{2E52D812-D69D-430A-871E-13F5899B06FE}" srcOrd="7" destOrd="0" presId="urn:microsoft.com/office/officeart/2005/8/layout/default"/>
    <dgm:cxn modelId="{7BD033EC-37E2-483B-BF72-987DD2ED2EEA}" type="presParOf" srcId="{707C35CA-BA29-40DE-9BB1-3E4DE97814FE}" destId="{98FD88AB-CD3A-492D-9482-AFEFD8F17543}" srcOrd="8" destOrd="0" presId="urn:microsoft.com/office/officeart/2005/8/layout/default"/>
    <dgm:cxn modelId="{9AED7B93-A435-4A26-88A6-E4978769F732}" type="presParOf" srcId="{707C35CA-BA29-40DE-9BB1-3E4DE97814FE}" destId="{B72B8D8D-110D-410B-AE12-A83E3A9885E3}" srcOrd="9" destOrd="0" presId="urn:microsoft.com/office/officeart/2005/8/layout/default"/>
    <dgm:cxn modelId="{4DA63B38-3685-4933-B603-33BC9B351B74}" type="presParOf" srcId="{707C35CA-BA29-40DE-9BB1-3E4DE97814FE}" destId="{9F4C1CF3-0292-4383-B5D0-65B0326372ED}" srcOrd="10" destOrd="0" presId="urn:microsoft.com/office/officeart/2005/8/layout/default"/>
  </dgm:cxnLst>
  <dgm:bg/>
  <dgm:whole/>
</dgm:dataModel>
</file>

<file path=ppt/diagrams/data2.xml><?xml version="1.0" encoding="utf-8"?>
<dgm:dataModel xmlns:dgm="http://schemas.openxmlformats.org/drawingml/2006/diagram" xmlns:a="http://schemas.openxmlformats.org/drawingml/2006/main">
  <dgm:ptLst>
    <dgm:pt modelId="{165C3DE8-F5B0-4F67-977D-09340CE43C11}" type="doc">
      <dgm:prSet loTypeId="urn:microsoft.com/office/officeart/2005/8/layout/cycle2" loCatId="cycle" qsTypeId="urn:microsoft.com/office/officeart/2005/8/quickstyle/simple1" qsCatId="simple" csTypeId="urn:microsoft.com/office/officeart/2005/8/colors/colorful4" csCatId="colorful" phldr="1"/>
      <dgm:spPr/>
      <dgm:t>
        <a:bodyPr/>
        <a:lstStyle/>
        <a:p>
          <a:endParaRPr lang="ru-RU"/>
        </a:p>
      </dgm:t>
    </dgm:pt>
    <dgm:pt modelId="{25A840E6-EF6D-42B1-A970-080EB18664EB}">
      <dgm:prSet custT="1"/>
      <dgm:spPr/>
      <dgm:t>
        <a:bodyPr/>
        <a:lstStyle/>
        <a:p>
          <a:pPr rtl="0"/>
          <a:r>
            <a:rPr lang="ru-RU" sz="1600" dirty="0" err="1" smtClean="0"/>
            <a:t>Халықаралық жеке</a:t>
          </a:r>
          <a:r>
            <a:rPr lang="ru-RU" sz="1600" dirty="0" smtClean="0"/>
            <a:t> </a:t>
          </a:r>
          <a:r>
            <a:rPr lang="ru-RU" sz="1600" dirty="0" err="1" smtClean="0"/>
            <a:t>құқықтың ғылым саласындағы халықаралық азаматтық процесінің түсінігі </a:t>
          </a:r>
          <a:r>
            <a:rPr lang="ru-RU" sz="1600" dirty="0" smtClean="0"/>
            <a:t>- сот </a:t>
          </a:r>
          <a:r>
            <a:rPr lang="ru-RU" sz="1600" dirty="0" err="1" smtClean="0"/>
            <a:t>және төрелік</a:t>
          </a:r>
          <a:r>
            <a:rPr lang="ru-RU" sz="1600" dirty="0" smtClean="0"/>
            <a:t>, </a:t>
          </a:r>
          <a:r>
            <a:rPr lang="ru-RU" sz="1600" dirty="0" err="1" smtClean="0"/>
            <a:t>шетелдіктер</a:t>
          </a:r>
          <a:r>
            <a:rPr lang="ru-RU" sz="1600" dirty="0" smtClean="0"/>
            <a:t> </a:t>
          </a:r>
          <a:r>
            <a:rPr lang="ru-RU" sz="1600" dirty="0" err="1" smtClean="0"/>
            <a:t>және шетелдік</a:t>
          </a:r>
          <a:r>
            <a:rPr lang="ru-RU" sz="1600" dirty="0" smtClean="0"/>
            <a:t> </a:t>
          </a:r>
          <a:r>
            <a:rPr lang="ru-RU" sz="1600" dirty="0" err="1" smtClean="0"/>
            <a:t>заңды тұлғалардың құқықтарын қорғауға қатысты</a:t>
          </a:r>
          <a:r>
            <a:rPr lang="ru-RU" sz="1600" dirty="0" smtClean="0"/>
            <a:t> </a:t>
          </a:r>
          <a:r>
            <a:rPr lang="en-US" sz="1600" dirty="0" err="1" smtClean="0"/>
            <a:t>i</a:t>
          </a:r>
          <a:r>
            <a:rPr lang="ru-RU" sz="1600" dirty="0" smtClean="0"/>
            <a:t>с </a:t>
          </a:r>
          <a:r>
            <a:rPr lang="ru-RU" sz="1600" dirty="0" err="1" smtClean="0"/>
            <a:t>жүрг</a:t>
          </a:r>
          <a:r>
            <a:rPr lang="en-US" sz="1600" dirty="0" err="1" smtClean="0"/>
            <a:t>i</a:t>
          </a:r>
          <a:r>
            <a:rPr lang="ru-RU" sz="1600" dirty="0" err="1" smtClean="0"/>
            <a:t>зу</a:t>
          </a:r>
          <a:r>
            <a:rPr lang="ru-RU" sz="1600" dirty="0" smtClean="0"/>
            <a:t> </a:t>
          </a:r>
          <a:r>
            <a:rPr lang="ru-RU" sz="1600" dirty="0" err="1" smtClean="0"/>
            <a:t>нормаларының жиынтығы.</a:t>
          </a:r>
          <a:r>
            <a:rPr lang="ru-RU" sz="1600" dirty="0" smtClean="0"/>
            <a:t> </a:t>
          </a:r>
          <a:endParaRPr lang="ru-RU" sz="1600" dirty="0"/>
        </a:p>
      </dgm:t>
    </dgm:pt>
    <dgm:pt modelId="{D54021B0-4D30-4A74-94F6-F486F1C5FA5D}" type="parTrans" cxnId="{F19547E7-1DC4-4CF8-8D98-77DC2475862F}">
      <dgm:prSet/>
      <dgm:spPr/>
      <dgm:t>
        <a:bodyPr/>
        <a:lstStyle/>
        <a:p>
          <a:endParaRPr lang="ru-RU"/>
        </a:p>
      </dgm:t>
    </dgm:pt>
    <dgm:pt modelId="{3ADF0F32-2A26-43EC-A4D9-B04382011CDD}" type="sibTrans" cxnId="{F19547E7-1DC4-4CF8-8D98-77DC2475862F}">
      <dgm:prSet/>
      <dgm:spPr/>
      <dgm:t>
        <a:bodyPr/>
        <a:lstStyle/>
        <a:p>
          <a:endParaRPr lang="ru-RU"/>
        </a:p>
      </dgm:t>
    </dgm:pt>
    <dgm:pt modelId="{69E9C5F2-6D54-4832-B659-B10A2CC10248}">
      <dgm:prSet custT="1"/>
      <dgm:spPr/>
      <dgm:t>
        <a:bodyPr/>
        <a:lstStyle/>
        <a:p>
          <a:pPr rtl="0"/>
          <a:r>
            <a:rPr lang="kk-KZ" sz="1300" dirty="0" smtClean="0"/>
            <a:t>“</a:t>
          </a:r>
          <a:r>
            <a:rPr lang="kk-KZ" sz="1400" dirty="0" smtClean="0"/>
            <a:t>Халықаралық” термині азаматтық сот </a:t>
          </a:r>
          <a:r>
            <a:rPr lang="en-US" sz="1400" dirty="0" err="1" smtClean="0"/>
            <a:t>i</a:t>
          </a:r>
          <a:r>
            <a:rPr lang="kk-KZ" sz="1400" dirty="0" smtClean="0"/>
            <a:t>с</a:t>
          </a:r>
          <a:r>
            <a:rPr lang="en-US" sz="1400" dirty="0" err="1" smtClean="0"/>
            <a:t>i</a:t>
          </a:r>
          <a:r>
            <a:rPr lang="kk-KZ" sz="1400" dirty="0" smtClean="0"/>
            <a:t>н жүрг</a:t>
          </a:r>
          <a:r>
            <a:rPr lang="en-US" sz="1400" dirty="0" err="1" smtClean="0"/>
            <a:t>i</a:t>
          </a:r>
          <a:r>
            <a:rPr lang="kk-KZ" sz="1400" dirty="0" smtClean="0"/>
            <a:t>зуге қатысты халықаралық жеке құқықтың тұжырымдамасы сияқты еркін болып табылады. Белгілі бір мемлекетаралық азаматтық үдерісімен бірдей, бірақ тек сотқа шетелдік тұлғалардың құқықтарын қорғауға байланысты процедуралық мәселелерді жиынтығы жатады және ұлттық азаматтық іс жүргізу ережелері бойынша шешілген жоқ.</a:t>
          </a:r>
          <a:endParaRPr lang="ru-RU" sz="1400" dirty="0"/>
        </a:p>
      </dgm:t>
    </dgm:pt>
    <dgm:pt modelId="{2B14699F-003B-46BA-B6D5-5F74FD9690E5}" type="parTrans" cxnId="{9FDFDEA5-2649-44A0-A217-21C68552852C}">
      <dgm:prSet/>
      <dgm:spPr/>
      <dgm:t>
        <a:bodyPr/>
        <a:lstStyle/>
        <a:p>
          <a:endParaRPr lang="ru-RU"/>
        </a:p>
      </dgm:t>
    </dgm:pt>
    <dgm:pt modelId="{7B09F09C-5F41-4816-B581-CA10D91A3CBE}" type="sibTrans" cxnId="{9FDFDEA5-2649-44A0-A217-21C68552852C}">
      <dgm:prSet/>
      <dgm:spPr/>
      <dgm:t>
        <a:bodyPr/>
        <a:lstStyle/>
        <a:p>
          <a:endParaRPr lang="ru-RU"/>
        </a:p>
      </dgm:t>
    </dgm:pt>
    <dgm:pt modelId="{08A8BC7E-EA5E-4FA4-BAE8-F673CE64DF38}" type="pres">
      <dgm:prSet presAssocID="{165C3DE8-F5B0-4F67-977D-09340CE43C11}" presName="cycle" presStyleCnt="0">
        <dgm:presLayoutVars>
          <dgm:dir/>
          <dgm:resizeHandles val="exact"/>
        </dgm:presLayoutVars>
      </dgm:prSet>
      <dgm:spPr/>
      <dgm:t>
        <a:bodyPr/>
        <a:lstStyle/>
        <a:p>
          <a:endParaRPr lang="ru-RU"/>
        </a:p>
      </dgm:t>
    </dgm:pt>
    <dgm:pt modelId="{7D5DB3C3-E0E4-460D-875B-583CDBA239CB}" type="pres">
      <dgm:prSet presAssocID="{25A840E6-EF6D-42B1-A970-080EB18664EB}" presName="node" presStyleLbl="node1" presStyleIdx="0" presStyleCnt="2" custScaleY="114785">
        <dgm:presLayoutVars>
          <dgm:bulletEnabled val="1"/>
        </dgm:presLayoutVars>
      </dgm:prSet>
      <dgm:spPr/>
      <dgm:t>
        <a:bodyPr/>
        <a:lstStyle/>
        <a:p>
          <a:endParaRPr lang="ru-RU"/>
        </a:p>
      </dgm:t>
    </dgm:pt>
    <dgm:pt modelId="{ADED93F7-217B-4E06-98C2-0680B9A35FF0}" type="pres">
      <dgm:prSet presAssocID="{3ADF0F32-2A26-43EC-A4D9-B04382011CDD}" presName="sibTrans" presStyleLbl="sibTrans2D1" presStyleIdx="0" presStyleCnt="2"/>
      <dgm:spPr/>
      <dgm:t>
        <a:bodyPr/>
        <a:lstStyle/>
        <a:p>
          <a:endParaRPr lang="ru-RU"/>
        </a:p>
      </dgm:t>
    </dgm:pt>
    <dgm:pt modelId="{1349030B-EECD-44B7-98B0-53FC72168ABE}" type="pres">
      <dgm:prSet presAssocID="{3ADF0F32-2A26-43EC-A4D9-B04382011CDD}" presName="connectorText" presStyleLbl="sibTrans2D1" presStyleIdx="0" presStyleCnt="2"/>
      <dgm:spPr/>
      <dgm:t>
        <a:bodyPr/>
        <a:lstStyle/>
        <a:p>
          <a:endParaRPr lang="ru-RU"/>
        </a:p>
      </dgm:t>
    </dgm:pt>
    <dgm:pt modelId="{DA2AC86F-AF02-440F-8AEF-91F75DFE2680}" type="pres">
      <dgm:prSet presAssocID="{69E9C5F2-6D54-4832-B659-B10A2CC10248}" presName="node" presStyleLbl="node1" presStyleIdx="1" presStyleCnt="2" custScaleY="114785">
        <dgm:presLayoutVars>
          <dgm:bulletEnabled val="1"/>
        </dgm:presLayoutVars>
      </dgm:prSet>
      <dgm:spPr/>
      <dgm:t>
        <a:bodyPr/>
        <a:lstStyle/>
        <a:p>
          <a:endParaRPr lang="ru-RU"/>
        </a:p>
      </dgm:t>
    </dgm:pt>
    <dgm:pt modelId="{14685D34-716F-41B1-8CEF-1AF70A8B995D}" type="pres">
      <dgm:prSet presAssocID="{7B09F09C-5F41-4816-B581-CA10D91A3CBE}" presName="sibTrans" presStyleLbl="sibTrans2D1" presStyleIdx="1" presStyleCnt="2"/>
      <dgm:spPr/>
      <dgm:t>
        <a:bodyPr/>
        <a:lstStyle/>
        <a:p>
          <a:endParaRPr lang="ru-RU"/>
        </a:p>
      </dgm:t>
    </dgm:pt>
    <dgm:pt modelId="{E1811FB9-7214-4D3D-AF9A-5A86346DFF2C}" type="pres">
      <dgm:prSet presAssocID="{7B09F09C-5F41-4816-B581-CA10D91A3CBE}" presName="connectorText" presStyleLbl="sibTrans2D1" presStyleIdx="1" presStyleCnt="2"/>
      <dgm:spPr/>
      <dgm:t>
        <a:bodyPr/>
        <a:lstStyle/>
        <a:p>
          <a:endParaRPr lang="ru-RU"/>
        </a:p>
      </dgm:t>
    </dgm:pt>
  </dgm:ptLst>
  <dgm:cxnLst>
    <dgm:cxn modelId="{9FDFDEA5-2649-44A0-A217-21C68552852C}" srcId="{165C3DE8-F5B0-4F67-977D-09340CE43C11}" destId="{69E9C5F2-6D54-4832-B659-B10A2CC10248}" srcOrd="1" destOrd="0" parTransId="{2B14699F-003B-46BA-B6D5-5F74FD9690E5}" sibTransId="{7B09F09C-5F41-4816-B581-CA10D91A3CBE}"/>
    <dgm:cxn modelId="{E27C9B74-07BB-4128-95D6-61A71D75DEC4}" type="presOf" srcId="{3ADF0F32-2A26-43EC-A4D9-B04382011CDD}" destId="{1349030B-EECD-44B7-98B0-53FC72168ABE}" srcOrd="1" destOrd="0" presId="urn:microsoft.com/office/officeart/2005/8/layout/cycle2"/>
    <dgm:cxn modelId="{CE78D6AD-2800-4F83-931B-3C02C622BA9C}" type="presOf" srcId="{165C3DE8-F5B0-4F67-977D-09340CE43C11}" destId="{08A8BC7E-EA5E-4FA4-BAE8-F673CE64DF38}" srcOrd="0" destOrd="0" presId="urn:microsoft.com/office/officeart/2005/8/layout/cycle2"/>
    <dgm:cxn modelId="{03C23868-CABD-4018-92EB-1D78296F6D72}" type="presOf" srcId="{25A840E6-EF6D-42B1-A970-080EB18664EB}" destId="{7D5DB3C3-E0E4-460D-875B-583CDBA239CB}" srcOrd="0" destOrd="0" presId="urn:microsoft.com/office/officeart/2005/8/layout/cycle2"/>
    <dgm:cxn modelId="{9EE1C9F8-7CF9-4763-ABF8-D31759007949}" type="presOf" srcId="{3ADF0F32-2A26-43EC-A4D9-B04382011CDD}" destId="{ADED93F7-217B-4E06-98C2-0680B9A35FF0}" srcOrd="0" destOrd="0" presId="urn:microsoft.com/office/officeart/2005/8/layout/cycle2"/>
    <dgm:cxn modelId="{F19547E7-1DC4-4CF8-8D98-77DC2475862F}" srcId="{165C3DE8-F5B0-4F67-977D-09340CE43C11}" destId="{25A840E6-EF6D-42B1-A970-080EB18664EB}" srcOrd="0" destOrd="0" parTransId="{D54021B0-4D30-4A74-94F6-F486F1C5FA5D}" sibTransId="{3ADF0F32-2A26-43EC-A4D9-B04382011CDD}"/>
    <dgm:cxn modelId="{D7B8B4DF-6196-4C10-9E16-00FD81D249B4}" type="presOf" srcId="{7B09F09C-5F41-4816-B581-CA10D91A3CBE}" destId="{E1811FB9-7214-4D3D-AF9A-5A86346DFF2C}" srcOrd="1" destOrd="0" presId="urn:microsoft.com/office/officeart/2005/8/layout/cycle2"/>
    <dgm:cxn modelId="{BE6DBD05-2FC5-4F2C-A8C4-E9B45AEA39C4}" type="presOf" srcId="{7B09F09C-5F41-4816-B581-CA10D91A3CBE}" destId="{14685D34-716F-41B1-8CEF-1AF70A8B995D}" srcOrd="0" destOrd="0" presId="urn:microsoft.com/office/officeart/2005/8/layout/cycle2"/>
    <dgm:cxn modelId="{6D210940-200F-42EA-8376-318A657C9AF7}" type="presOf" srcId="{69E9C5F2-6D54-4832-B659-B10A2CC10248}" destId="{DA2AC86F-AF02-440F-8AEF-91F75DFE2680}" srcOrd="0" destOrd="0" presId="urn:microsoft.com/office/officeart/2005/8/layout/cycle2"/>
    <dgm:cxn modelId="{76BE3E0D-4C2F-4182-81AC-F12AB3D7F1ED}" type="presParOf" srcId="{08A8BC7E-EA5E-4FA4-BAE8-F673CE64DF38}" destId="{7D5DB3C3-E0E4-460D-875B-583CDBA239CB}" srcOrd="0" destOrd="0" presId="urn:microsoft.com/office/officeart/2005/8/layout/cycle2"/>
    <dgm:cxn modelId="{D7A69984-288F-4EC1-AB21-E3145C898B4B}" type="presParOf" srcId="{08A8BC7E-EA5E-4FA4-BAE8-F673CE64DF38}" destId="{ADED93F7-217B-4E06-98C2-0680B9A35FF0}" srcOrd="1" destOrd="0" presId="urn:microsoft.com/office/officeart/2005/8/layout/cycle2"/>
    <dgm:cxn modelId="{9D7AFBF8-DC37-4F33-B392-FD60E447B225}" type="presParOf" srcId="{ADED93F7-217B-4E06-98C2-0680B9A35FF0}" destId="{1349030B-EECD-44B7-98B0-53FC72168ABE}" srcOrd="0" destOrd="0" presId="urn:microsoft.com/office/officeart/2005/8/layout/cycle2"/>
    <dgm:cxn modelId="{F9A5658F-8B4F-4A1A-B285-343F185C7800}" type="presParOf" srcId="{08A8BC7E-EA5E-4FA4-BAE8-F673CE64DF38}" destId="{DA2AC86F-AF02-440F-8AEF-91F75DFE2680}" srcOrd="2" destOrd="0" presId="urn:microsoft.com/office/officeart/2005/8/layout/cycle2"/>
    <dgm:cxn modelId="{BFB30FF9-AB6F-4AD5-83B2-11EECB91B119}" type="presParOf" srcId="{08A8BC7E-EA5E-4FA4-BAE8-F673CE64DF38}" destId="{14685D34-716F-41B1-8CEF-1AF70A8B995D}" srcOrd="3" destOrd="0" presId="urn:microsoft.com/office/officeart/2005/8/layout/cycle2"/>
    <dgm:cxn modelId="{E26E53B0-9922-4AA4-BCF3-555D81CFA86B}" type="presParOf" srcId="{14685D34-716F-41B1-8CEF-1AF70A8B995D}" destId="{E1811FB9-7214-4D3D-AF9A-5A86346DFF2C}" srcOrd="0" destOrd="0" presId="urn:microsoft.com/office/officeart/2005/8/layout/cycle2"/>
  </dgm:cxnLst>
  <dgm:bg/>
  <dgm:whole/>
</dgm:dataModel>
</file>

<file path=ppt/diagrams/data3.xml><?xml version="1.0" encoding="utf-8"?>
<dgm:dataModel xmlns:dgm="http://schemas.openxmlformats.org/drawingml/2006/diagram" xmlns:a="http://schemas.openxmlformats.org/drawingml/2006/main">
  <dgm:ptLst>
    <dgm:pt modelId="{62247513-60D4-431B-B078-AF0297A9FF11}"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ru-RU"/>
        </a:p>
      </dgm:t>
    </dgm:pt>
    <dgm:pt modelId="{99343A17-695D-4230-9828-37FF8FC21D1C}">
      <dgm:prSet/>
      <dgm:spPr/>
      <dgm:t>
        <a:bodyPr/>
        <a:lstStyle/>
        <a:p>
          <a:pPr rtl="0"/>
          <a:r>
            <a:rPr lang="ru-RU" dirty="0" err="1" smtClean="0"/>
            <a:t>халықаралық азаматтық </a:t>
          </a:r>
          <a:r>
            <a:rPr lang="ru-RU" dirty="0" smtClean="0"/>
            <a:t>процесс </a:t>
          </a:r>
          <a:r>
            <a:rPr lang="ru-RU" dirty="0" err="1" smtClean="0"/>
            <a:t>шетелдік</a:t>
          </a:r>
          <a:r>
            <a:rPr lang="ru-RU" dirty="0" smtClean="0"/>
            <a:t> </a:t>
          </a:r>
          <a:r>
            <a:rPr lang="ru-RU" dirty="0" err="1" smtClean="0"/>
            <a:t>элементі</a:t>
          </a:r>
          <a:r>
            <a:rPr lang="ru-RU" dirty="0" smtClean="0"/>
            <a:t> бар </a:t>
          </a:r>
          <a:r>
            <a:rPr lang="ru-RU" dirty="0" err="1" smtClean="0"/>
            <a:t>азаматтық</a:t>
          </a:r>
          <a:r>
            <a:rPr lang="ru-RU" dirty="0" smtClean="0"/>
            <a:t> </a:t>
          </a:r>
          <a:r>
            <a:rPr lang="en-US" dirty="0" err="1" smtClean="0"/>
            <a:t>i</a:t>
          </a:r>
          <a:r>
            <a:rPr lang="ru-RU" dirty="0" err="1" smtClean="0"/>
            <a:t>стерд</a:t>
          </a:r>
          <a:r>
            <a:rPr lang="en-US" dirty="0" err="1" smtClean="0"/>
            <a:t>i</a:t>
          </a:r>
          <a:r>
            <a:rPr lang="ru-RU" dirty="0" err="1" smtClean="0"/>
            <a:t>ң ведомстволық бағыныстылығы туралы</a:t>
          </a:r>
          <a:r>
            <a:rPr lang="ru-RU" dirty="0" smtClean="0"/>
            <a:t> </a:t>
          </a:r>
          <a:r>
            <a:rPr lang="ru-RU" dirty="0" err="1" smtClean="0"/>
            <a:t>сұрақтар кіреді</a:t>
          </a:r>
          <a:endParaRPr lang="ru-RU" dirty="0"/>
        </a:p>
      </dgm:t>
    </dgm:pt>
    <dgm:pt modelId="{F2B8DAD3-A3B0-40D3-A2EE-DD83225749C0}" type="parTrans" cxnId="{700D2568-11E1-47EF-8881-BC304DC00BCF}">
      <dgm:prSet/>
      <dgm:spPr/>
      <dgm:t>
        <a:bodyPr/>
        <a:lstStyle/>
        <a:p>
          <a:endParaRPr lang="ru-RU"/>
        </a:p>
      </dgm:t>
    </dgm:pt>
    <dgm:pt modelId="{A7B8133E-FCB4-4FAB-967A-2DBF94006225}" type="sibTrans" cxnId="{700D2568-11E1-47EF-8881-BC304DC00BCF}">
      <dgm:prSet/>
      <dgm:spPr/>
      <dgm:t>
        <a:bodyPr/>
        <a:lstStyle/>
        <a:p>
          <a:endParaRPr lang="ru-RU"/>
        </a:p>
      </dgm:t>
    </dgm:pt>
    <dgm:pt modelId="{9DCD67D5-A30F-46ED-BC45-9C14DEC61756}">
      <dgm:prSet/>
      <dgm:spPr/>
      <dgm:t>
        <a:bodyPr/>
        <a:lstStyle/>
        <a:p>
          <a:pPr rtl="0"/>
          <a:r>
            <a:rPr lang="ru-RU" dirty="0" err="1" smtClean="0"/>
            <a:t>шетелдік</a:t>
          </a:r>
          <a:r>
            <a:rPr lang="ru-RU" dirty="0" smtClean="0"/>
            <a:t> </a:t>
          </a:r>
          <a:r>
            <a:rPr lang="ru-RU" dirty="0" err="1" smtClean="0"/>
            <a:t>азаматтар</a:t>
          </a:r>
          <a:r>
            <a:rPr lang="ru-RU" dirty="0" smtClean="0"/>
            <a:t> мен </a:t>
          </a:r>
          <a:r>
            <a:rPr lang="ru-RU" dirty="0" err="1" smtClean="0"/>
            <a:t>заңды тұлғалардың азаматтық іс</a:t>
          </a:r>
          <a:r>
            <a:rPr lang="ru-RU" dirty="0" smtClean="0"/>
            <a:t> </a:t>
          </a:r>
          <a:r>
            <a:rPr lang="ru-RU" dirty="0" err="1" smtClean="0"/>
            <a:t>жүргізу мәртебесін</a:t>
          </a:r>
          <a:endParaRPr lang="ru-RU" dirty="0"/>
        </a:p>
      </dgm:t>
    </dgm:pt>
    <dgm:pt modelId="{78D1A4C3-3463-40ED-B3FB-EE7B6C8F1DD6}" type="parTrans" cxnId="{56E2B761-EFB6-437B-9DB6-FC8C88BC7B24}">
      <dgm:prSet/>
      <dgm:spPr/>
      <dgm:t>
        <a:bodyPr/>
        <a:lstStyle/>
        <a:p>
          <a:endParaRPr lang="ru-RU"/>
        </a:p>
      </dgm:t>
    </dgm:pt>
    <dgm:pt modelId="{0F9A4584-EBA4-4D09-9CA4-FE61C84375E4}" type="sibTrans" cxnId="{56E2B761-EFB6-437B-9DB6-FC8C88BC7B24}">
      <dgm:prSet/>
      <dgm:spPr/>
      <dgm:t>
        <a:bodyPr/>
        <a:lstStyle/>
        <a:p>
          <a:endParaRPr lang="ru-RU"/>
        </a:p>
      </dgm:t>
    </dgm:pt>
    <dgm:pt modelId="{D565CE64-D024-4282-A748-53DF9DAB3E0C}">
      <dgm:prSet/>
      <dgm:spPr/>
      <dgm:t>
        <a:bodyPr/>
        <a:lstStyle/>
        <a:p>
          <a:pPr rtl="0"/>
          <a:r>
            <a:rPr lang="ru-RU" dirty="0" err="1" smtClean="0"/>
            <a:t>мемлекет</a:t>
          </a:r>
          <a:r>
            <a:rPr lang="ru-RU" dirty="0" smtClean="0"/>
            <a:t> пен </a:t>
          </a:r>
          <a:r>
            <a:rPr lang="ru-RU" dirty="0" err="1" smtClean="0"/>
            <a:t>оның дипломатиялық өкілдерінің азаматтық іс</a:t>
          </a:r>
          <a:r>
            <a:rPr lang="ru-RU" dirty="0" smtClean="0"/>
            <a:t> </a:t>
          </a:r>
          <a:r>
            <a:rPr lang="ru-RU" dirty="0" err="1" smtClean="0"/>
            <a:t>жүргізу жағдайын</a:t>
          </a:r>
          <a:endParaRPr lang="ru-RU" dirty="0"/>
        </a:p>
      </dgm:t>
    </dgm:pt>
    <dgm:pt modelId="{2B7992E0-2C42-4071-82EC-6AB16E888C60}" type="parTrans" cxnId="{067C6B71-A1B7-4909-8A65-F04382EB4D6B}">
      <dgm:prSet/>
      <dgm:spPr/>
      <dgm:t>
        <a:bodyPr/>
        <a:lstStyle/>
        <a:p>
          <a:endParaRPr lang="ru-RU"/>
        </a:p>
      </dgm:t>
    </dgm:pt>
    <dgm:pt modelId="{5B45310C-475D-4756-AE8B-6CA52E17C4BB}" type="sibTrans" cxnId="{067C6B71-A1B7-4909-8A65-F04382EB4D6B}">
      <dgm:prSet/>
      <dgm:spPr/>
      <dgm:t>
        <a:bodyPr/>
        <a:lstStyle/>
        <a:p>
          <a:endParaRPr lang="ru-RU"/>
        </a:p>
      </dgm:t>
    </dgm:pt>
    <dgm:pt modelId="{B621A538-BD8C-48EC-8384-82A6A8486094}">
      <dgm:prSet/>
      <dgm:spPr/>
      <dgm:t>
        <a:bodyPr/>
        <a:lstStyle/>
        <a:p>
          <a:pPr rtl="0"/>
          <a:r>
            <a:rPr lang="ru-RU" dirty="0" err="1" smtClean="0"/>
            <a:t>қолданыстағы шетелдік</a:t>
          </a:r>
          <a:r>
            <a:rPr lang="ru-RU" dirty="0" smtClean="0"/>
            <a:t> </a:t>
          </a:r>
          <a:r>
            <a:rPr lang="ru-RU" dirty="0" err="1" smtClean="0"/>
            <a:t>заң мазмұнын құру тәртібі туралы</a:t>
          </a:r>
          <a:endParaRPr lang="ru-RU" dirty="0"/>
        </a:p>
      </dgm:t>
    </dgm:pt>
    <dgm:pt modelId="{A891E85B-28BE-4D15-A0EA-19A14B463400}" type="parTrans" cxnId="{8D4C98BE-E22A-4690-A05C-C85DE9CF8E4D}">
      <dgm:prSet/>
      <dgm:spPr/>
      <dgm:t>
        <a:bodyPr/>
        <a:lstStyle/>
        <a:p>
          <a:endParaRPr lang="ru-RU"/>
        </a:p>
      </dgm:t>
    </dgm:pt>
    <dgm:pt modelId="{B197B1F6-C9F2-4D25-8BC4-3CBEF3A7DA86}" type="sibTrans" cxnId="{8D4C98BE-E22A-4690-A05C-C85DE9CF8E4D}">
      <dgm:prSet/>
      <dgm:spPr/>
      <dgm:t>
        <a:bodyPr/>
        <a:lstStyle/>
        <a:p>
          <a:endParaRPr lang="ru-RU"/>
        </a:p>
      </dgm:t>
    </dgm:pt>
    <dgm:pt modelId="{63385F20-83D4-4E4A-8FC0-70DB09BBF3D7}">
      <dgm:prSet/>
      <dgm:spPr/>
      <dgm:t>
        <a:bodyPr/>
        <a:lstStyle/>
        <a:p>
          <a:pPr rtl="0"/>
          <a:r>
            <a:rPr lang="ru-RU" dirty="0" err="1" smtClean="0"/>
            <a:t>басқа мемлекетт</a:t>
          </a:r>
          <a:r>
            <a:rPr lang="en-US" dirty="0" err="1" smtClean="0"/>
            <a:t>i</a:t>
          </a:r>
          <a:r>
            <a:rPr lang="ru-RU" dirty="0" err="1" smtClean="0"/>
            <a:t>ң </a:t>
          </a:r>
          <a:r>
            <a:rPr lang="ru-RU" dirty="0" smtClean="0"/>
            <a:t>соты </a:t>
          </a:r>
          <a:r>
            <a:rPr lang="ru-RU" dirty="0" err="1" smtClean="0"/>
            <a:t>мемлекеттік</a:t>
          </a:r>
          <a:r>
            <a:rPr lang="ru-RU" dirty="0" smtClean="0"/>
            <a:t> </a:t>
          </a:r>
          <a:r>
            <a:rPr lang="ru-RU" dirty="0" err="1" smtClean="0"/>
            <a:t>соттарға тапсырыстар</a:t>
          </a:r>
          <a:r>
            <a:rPr lang="ru-RU" dirty="0" smtClean="0"/>
            <a:t> беру</a:t>
          </a:r>
          <a:endParaRPr lang="ru-RU" dirty="0"/>
        </a:p>
      </dgm:t>
    </dgm:pt>
    <dgm:pt modelId="{5FD29BF8-DB4C-4B00-B944-F4B4F0C478F9}" type="parTrans" cxnId="{F628CAA2-3FAB-4462-BD40-D6B135A1BD73}">
      <dgm:prSet/>
      <dgm:spPr/>
      <dgm:t>
        <a:bodyPr/>
        <a:lstStyle/>
        <a:p>
          <a:endParaRPr lang="ru-RU"/>
        </a:p>
      </dgm:t>
    </dgm:pt>
    <dgm:pt modelId="{AAF04493-6BD7-4006-932B-2A5D23282147}" type="sibTrans" cxnId="{F628CAA2-3FAB-4462-BD40-D6B135A1BD73}">
      <dgm:prSet/>
      <dgm:spPr/>
      <dgm:t>
        <a:bodyPr/>
        <a:lstStyle/>
        <a:p>
          <a:endParaRPr lang="ru-RU"/>
        </a:p>
      </dgm:t>
    </dgm:pt>
    <dgm:pt modelId="{8BC0576F-5F72-4710-A6DD-6F4FE8115385}">
      <dgm:prSet/>
      <dgm:spPr/>
      <dgm:t>
        <a:bodyPr/>
        <a:lstStyle/>
        <a:p>
          <a:pPr rtl="0"/>
          <a:r>
            <a:rPr lang="ru-RU" dirty="0" err="1" smtClean="0"/>
            <a:t>шетелдік</a:t>
          </a:r>
          <a:r>
            <a:rPr lang="ru-RU" dirty="0" smtClean="0"/>
            <a:t> </a:t>
          </a:r>
          <a:r>
            <a:rPr lang="ru-RU" dirty="0" err="1" smtClean="0"/>
            <a:t>соттардың шешімдерін</a:t>
          </a:r>
          <a:r>
            <a:rPr lang="ru-RU" dirty="0" smtClean="0"/>
            <a:t> </a:t>
          </a:r>
          <a:r>
            <a:rPr lang="ru-RU" dirty="0" err="1" smtClean="0"/>
            <a:t>және азаматтық істер</a:t>
          </a:r>
          <a:r>
            <a:rPr lang="ru-RU" dirty="0" smtClean="0"/>
            <a:t> </a:t>
          </a:r>
          <a:r>
            <a:rPr lang="ru-RU" dirty="0" err="1" smtClean="0"/>
            <a:t>бойынша</a:t>
          </a:r>
          <a:r>
            <a:rPr lang="ru-RU" dirty="0" smtClean="0"/>
            <a:t> </a:t>
          </a:r>
          <a:r>
            <a:rPr lang="ru-RU" dirty="0" err="1" smtClean="0"/>
            <a:t>шетелдік</a:t>
          </a:r>
          <a:r>
            <a:rPr lang="ru-RU" dirty="0" smtClean="0"/>
            <a:t> </a:t>
          </a:r>
          <a:r>
            <a:rPr lang="ru-RU" dirty="0" err="1" smtClean="0"/>
            <a:t>әкімшілік актілерді</a:t>
          </a:r>
          <a:r>
            <a:rPr lang="ru-RU" dirty="0" smtClean="0"/>
            <a:t> тану </a:t>
          </a:r>
          <a:r>
            <a:rPr lang="ru-RU" dirty="0" err="1" smtClean="0"/>
            <a:t>және орындау</a:t>
          </a:r>
          <a:endParaRPr lang="ru-RU" dirty="0"/>
        </a:p>
      </dgm:t>
    </dgm:pt>
    <dgm:pt modelId="{04D3D1B2-E3D7-4783-AAD6-6CE80F97A9F1}" type="parTrans" cxnId="{6E9B6BC2-00A6-4031-975D-FDD10312C17D}">
      <dgm:prSet/>
      <dgm:spPr/>
      <dgm:t>
        <a:bodyPr/>
        <a:lstStyle/>
        <a:p>
          <a:endParaRPr lang="ru-RU"/>
        </a:p>
      </dgm:t>
    </dgm:pt>
    <dgm:pt modelId="{735CCC52-E5BE-4A6B-AA2B-725BA7CDFA5F}" type="sibTrans" cxnId="{6E9B6BC2-00A6-4031-975D-FDD10312C17D}">
      <dgm:prSet/>
      <dgm:spPr/>
      <dgm:t>
        <a:bodyPr/>
        <a:lstStyle/>
        <a:p>
          <a:endParaRPr lang="ru-RU"/>
        </a:p>
      </dgm:t>
    </dgm:pt>
    <dgm:pt modelId="{45E3DF8C-8D41-409F-889D-A25733F35530}">
      <dgm:prSet/>
      <dgm:spPr/>
      <dgm:t>
        <a:bodyPr/>
        <a:lstStyle/>
        <a:p>
          <a:pPr rtl="0"/>
          <a:r>
            <a:rPr lang="ru-RU" dirty="0" err="1" smtClean="0"/>
            <a:t>шетелдік</a:t>
          </a:r>
          <a:r>
            <a:rPr lang="ru-RU" dirty="0" smtClean="0"/>
            <a:t> </a:t>
          </a:r>
          <a:r>
            <a:rPr lang="ru-RU" dirty="0" err="1" smtClean="0"/>
            <a:t>төрелік келісімдердің орындау</a:t>
          </a:r>
          <a:r>
            <a:rPr lang="ru-RU" dirty="0" smtClean="0"/>
            <a:t> </a:t>
          </a:r>
          <a:r>
            <a:rPr lang="ru-RU" dirty="0" err="1" smtClean="0"/>
            <a:t>және </a:t>
          </a:r>
          <a:r>
            <a:rPr lang="ru-RU" dirty="0" smtClean="0"/>
            <a:t>тану </a:t>
          </a:r>
          <a:r>
            <a:rPr lang="ru-RU" dirty="0" err="1" smtClean="0"/>
            <a:t>мәселелерін анықтайды</a:t>
          </a:r>
          <a:endParaRPr lang="ru-RU" dirty="0"/>
        </a:p>
      </dgm:t>
    </dgm:pt>
    <dgm:pt modelId="{AD810770-00DD-417C-96CB-25305F85FF52}" type="parTrans" cxnId="{EBD1271C-D3BA-4B8D-A815-0AD9269F3392}">
      <dgm:prSet/>
      <dgm:spPr/>
      <dgm:t>
        <a:bodyPr/>
        <a:lstStyle/>
        <a:p>
          <a:endParaRPr lang="ru-RU"/>
        </a:p>
      </dgm:t>
    </dgm:pt>
    <dgm:pt modelId="{5C35DE44-4C28-476E-B50B-C044A3C858A3}" type="sibTrans" cxnId="{EBD1271C-D3BA-4B8D-A815-0AD9269F3392}">
      <dgm:prSet/>
      <dgm:spPr/>
      <dgm:t>
        <a:bodyPr/>
        <a:lstStyle/>
        <a:p>
          <a:endParaRPr lang="ru-RU"/>
        </a:p>
      </dgm:t>
    </dgm:pt>
    <dgm:pt modelId="{E6BE6B83-031C-4636-88F1-4906419B0B5F}" type="pres">
      <dgm:prSet presAssocID="{62247513-60D4-431B-B078-AF0297A9FF11}" presName="linear" presStyleCnt="0">
        <dgm:presLayoutVars>
          <dgm:animLvl val="lvl"/>
          <dgm:resizeHandles val="exact"/>
        </dgm:presLayoutVars>
      </dgm:prSet>
      <dgm:spPr/>
      <dgm:t>
        <a:bodyPr/>
        <a:lstStyle/>
        <a:p>
          <a:endParaRPr lang="ru-RU"/>
        </a:p>
      </dgm:t>
    </dgm:pt>
    <dgm:pt modelId="{D1207507-F777-440B-90F3-2D8FEE6FED65}" type="pres">
      <dgm:prSet presAssocID="{99343A17-695D-4230-9828-37FF8FC21D1C}" presName="parentText" presStyleLbl="node1" presStyleIdx="0" presStyleCnt="7" custScaleY="127994">
        <dgm:presLayoutVars>
          <dgm:chMax val="0"/>
          <dgm:bulletEnabled val="1"/>
        </dgm:presLayoutVars>
      </dgm:prSet>
      <dgm:spPr/>
      <dgm:t>
        <a:bodyPr/>
        <a:lstStyle/>
        <a:p>
          <a:endParaRPr lang="ru-RU"/>
        </a:p>
      </dgm:t>
    </dgm:pt>
    <dgm:pt modelId="{B9A8EDAC-A31E-43DA-BA6A-430C7BA0F5BD}" type="pres">
      <dgm:prSet presAssocID="{A7B8133E-FCB4-4FAB-967A-2DBF94006225}" presName="spacer" presStyleCnt="0"/>
      <dgm:spPr/>
    </dgm:pt>
    <dgm:pt modelId="{D947348D-3449-47CC-AE1C-191A4FC0E8F7}" type="pres">
      <dgm:prSet presAssocID="{9DCD67D5-A30F-46ED-BC45-9C14DEC61756}" presName="parentText" presStyleLbl="node1" presStyleIdx="1" presStyleCnt="7">
        <dgm:presLayoutVars>
          <dgm:chMax val="0"/>
          <dgm:bulletEnabled val="1"/>
        </dgm:presLayoutVars>
      </dgm:prSet>
      <dgm:spPr/>
      <dgm:t>
        <a:bodyPr/>
        <a:lstStyle/>
        <a:p>
          <a:endParaRPr lang="ru-RU"/>
        </a:p>
      </dgm:t>
    </dgm:pt>
    <dgm:pt modelId="{3BC2BFE9-7E2B-4F15-87FC-3A24F43FC058}" type="pres">
      <dgm:prSet presAssocID="{0F9A4584-EBA4-4D09-9CA4-FE61C84375E4}" presName="spacer" presStyleCnt="0"/>
      <dgm:spPr/>
    </dgm:pt>
    <dgm:pt modelId="{DBCE3BC6-A607-4EF2-8408-5846718C7522}" type="pres">
      <dgm:prSet presAssocID="{D565CE64-D024-4282-A748-53DF9DAB3E0C}" presName="parentText" presStyleLbl="node1" presStyleIdx="2" presStyleCnt="7">
        <dgm:presLayoutVars>
          <dgm:chMax val="0"/>
          <dgm:bulletEnabled val="1"/>
        </dgm:presLayoutVars>
      </dgm:prSet>
      <dgm:spPr/>
      <dgm:t>
        <a:bodyPr/>
        <a:lstStyle/>
        <a:p>
          <a:endParaRPr lang="ru-RU"/>
        </a:p>
      </dgm:t>
    </dgm:pt>
    <dgm:pt modelId="{1342FDCA-A05E-49EB-AA59-28C3B22567E3}" type="pres">
      <dgm:prSet presAssocID="{5B45310C-475D-4756-AE8B-6CA52E17C4BB}" presName="spacer" presStyleCnt="0"/>
      <dgm:spPr/>
    </dgm:pt>
    <dgm:pt modelId="{339B2B77-300F-4D7A-A768-A09D5BCCE923}" type="pres">
      <dgm:prSet presAssocID="{B621A538-BD8C-48EC-8384-82A6A8486094}" presName="parentText" presStyleLbl="node1" presStyleIdx="3" presStyleCnt="7">
        <dgm:presLayoutVars>
          <dgm:chMax val="0"/>
          <dgm:bulletEnabled val="1"/>
        </dgm:presLayoutVars>
      </dgm:prSet>
      <dgm:spPr/>
      <dgm:t>
        <a:bodyPr/>
        <a:lstStyle/>
        <a:p>
          <a:endParaRPr lang="ru-RU"/>
        </a:p>
      </dgm:t>
    </dgm:pt>
    <dgm:pt modelId="{CC0872C6-A10A-438D-B9D9-AFB55945DB76}" type="pres">
      <dgm:prSet presAssocID="{B197B1F6-C9F2-4D25-8BC4-3CBEF3A7DA86}" presName="spacer" presStyleCnt="0"/>
      <dgm:spPr/>
    </dgm:pt>
    <dgm:pt modelId="{9B58A978-3ABD-43B3-A87B-83A289AAF57A}" type="pres">
      <dgm:prSet presAssocID="{63385F20-83D4-4E4A-8FC0-70DB09BBF3D7}" presName="parentText" presStyleLbl="node1" presStyleIdx="4" presStyleCnt="7">
        <dgm:presLayoutVars>
          <dgm:chMax val="0"/>
          <dgm:bulletEnabled val="1"/>
        </dgm:presLayoutVars>
      </dgm:prSet>
      <dgm:spPr/>
      <dgm:t>
        <a:bodyPr/>
        <a:lstStyle/>
        <a:p>
          <a:endParaRPr lang="ru-RU"/>
        </a:p>
      </dgm:t>
    </dgm:pt>
    <dgm:pt modelId="{3D9C4C2A-BA90-4CC8-B952-E2CFA846F557}" type="pres">
      <dgm:prSet presAssocID="{AAF04493-6BD7-4006-932B-2A5D23282147}" presName="spacer" presStyleCnt="0"/>
      <dgm:spPr/>
    </dgm:pt>
    <dgm:pt modelId="{77C1F147-6008-4130-8977-03B21BD14127}" type="pres">
      <dgm:prSet presAssocID="{8BC0576F-5F72-4710-A6DD-6F4FE8115385}" presName="parentText" presStyleLbl="node1" presStyleIdx="5" presStyleCnt="7">
        <dgm:presLayoutVars>
          <dgm:chMax val="0"/>
          <dgm:bulletEnabled val="1"/>
        </dgm:presLayoutVars>
      </dgm:prSet>
      <dgm:spPr/>
      <dgm:t>
        <a:bodyPr/>
        <a:lstStyle/>
        <a:p>
          <a:endParaRPr lang="ru-RU"/>
        </a:p>
      </dgm:t>
    </dgm:pt>
    <dgm:pt modelId="{80A5725F-1409-4562-A66E-815466DCCF19}" type="pres">
      <dgm:prSet presAssocID="{735CCC52-E5BE-4A6B-AA2B-725BA7CDFA5F}" presName="spacer" presStyleCnt="0"/>
      <dgm:spPr/>
    </dgm:pt>
    <dgm:pt modelId="{A3731B4B-FACE-45CD-BFC4-BBFFAC4C45C2}" type="pres">
      <dgm:prSet presAssocID="{45E3DF8C-8D41-409F-889D-A25733F35530}" presName="parentText" presStyleLbl="node1" presStyleIdx="6" presStyleCnt="7">
        <dgm:presLayoutVars>
          <dgm:chMax val="0"/>
          <dgm:bulletEnabled val="1"/>
        </dgm:presLayoutVars>
      </dgm:prSet>
      <dgm:spPr/>
      <dgm:t>
        <a:bodyPr/>
        <a:lstStyle/>
        <a:p>
          <a:endParaRPr lang="ru-RU"/>
        </a:p>
      </dgm:t>
    </dgm:pt>
  </dgm:ptLst>
  <dgm:cxnLst>
    <dgm:cxn modelId="{FDA49528-F26D-4BDC-B033-D9A7CAEF0DCB}" type="presOf" srcId="{99343A17-695D-4230-9828-37FF8FC21D1C}" destId="{D1207507-F777-440B-90F3-2D8FEE6FED65}" srcOrd="0" destOrd="0" presId="urn:microsoft.com/office/officeart/2005/8/layout/vList2"/>
    <dgm:cxn modelId="{8D4C98BE-E22A-4690-A05C-C85DE9CF8E4D}" srcId="{62247513-60D4-431B-B078-AF0297A9FF11}" destId="{B621A538-BD8C-48EC-8384-82A6A8486094}" srcOrd="3" destOrd="0" parTransId="{A891E85B-28BE-4D15-A0EA-19A14B463400}" sibTransId="{B197B1F6-C9F2-4D25-8BC4-3CBEF3A7DA86}"/>
    <dgm:cxn modelId="{5796BF51-860D-4644-8419-6A1B72534DB4}" type="presOf" srcId="{8BC0576F-5F72-4710-A6DD-6F4FE8115385}" destId="{77C1F147-6008-4130-8977-03B21BD14127}" srcOrd="0" destOrd="0" presId="urn:microsoft.com/office/officeart/2005/8/layout/vList2"/>
    <dgm:cxn modelId="{8A962E8E-7FC7-453A-A979-9BD32EF5EC53}" type="presOf" srcId="{63385F20-83D4-4E4A-8FC0-70DB09BBF3D7}" destId="{9B58A978-3ABD-43B3-A87B-83A289AAF57A}" srcOrd="0" destOrd="0" presId="urn:microsoft.com/office/officeart/2005/8/layout/vList2"/>
    <dgm:cxn modelId="{75FA3DFC-019A-4651-B1A8-BE2C35F5D382}" type="presOf" srcId="{62247513-60D4-431B-B078-AF0297A9FF11}" destId="{E6BE6B83-031C-4636-88F1-4906419B0B5F}" srcOrd="0" destOrd="0" presId="urn:microsoft.com/office/officeart/2005/8/layout/vList2"/>
    <dgm:cxn modelId="{1E75E917-3245-4A83-B3D9-DC3334A96158}" type="presOf" srcId="{D565CE64-D024-4282-A748-53DF9DAB3E0C}" destId="{DBCE3BC6-A607-4EF2-8408-5846718C7522}" srcOrd="0" destOrd="0" presId="urn:microsoft.com/office/officeart/2005/8/layout/vList2"/>
    <dgm:cxn modelId="{3B70322D-CFA3-4781-815D-705A5DF35CFD}" type="presOf" srcId="{B621A538-BD8C-48EC-8384-82A6A8486094}" destId="{339B2B77-300F-4D7A-A768-A09D5BCCE923}" srcOrd="0" destOrd="0" presId="urn:microsoft.com/office/officeart/2005/8/layout/vList2"/>
    <dgm:cxn modelId="{067C6B71-A1B7-4909-8A65-F04382EB4D6B}" srcId="{62247513-60D4-431B-B078-AF0297A9FF11}" destId="{D565CE64-D024-4282-A748-53DF9DAB3E0C}" srcOrd="2" destOrd="0" parTransId="{2B7992E0-2C42-4071-82EC-6AB16E888C60}" sibTransId="{5B45310C-475D-4756-AE8B-6CA52E17C4BB}"/>
    <dgm:cxn modelId="{EBD1271C-D3BA-4B8D-A815-0AD9269F3392}" srcId="{62247513-60D4-431B-B078-AF0297A9FF11}" destId="{45E3DF8C-8D41-409F-889D-A25733F35530}" srcOrd="6" destOrd="0" parTransId="{AD810770-00DD-417C-96CB-25305F85FF52}" sibTransId="{5C35DE44-4C28-476E-B50B-C044A3C858A3}"/>
    <dgm:cxn modelId="{56E2B761-EFB6-437B-9DB6-FC8C88BC7B24}" srcId="{62247513-60D4-431B-B078-AF0297A9FF11}" destId="{9DCD67D5-A30F-46ED-BC45-9C14DEC61756}" srcOrd="1" destOrd="0" parTransId="{78D1A4C3-3463-40ED-B3FB-EE7B6C8F1DD6}" sibTransId="{0F9A4584-EBA4-4D09-9CA4-FE61C84375E4}"/>
    <dgm:cxn modelId="{F628CAA2-3FAB-4462-BD40-D6B135A1BD73}" srcId="{62247513-60D4-431B-B078-AF0297A9FF11}" destId="{63385F20-83D4-4E4A-8FC0-70DB09BBF3D7}" srcOrd="4" destOrd="0" parTransId="{5FD29BF8-DB4C-4B00-B944-F4B4F0C478F9}" sibTransId="{AAF04493-6BD7-4006-932B-2A5D23282147}"/>
    <dgm:cxn modelId="{6E9B6BC2-00A6-4031-975D-FDD10312C17D}" srcId="{62247513-60D4-431B-B078-AF0297A9FF11}" destId="{8BC0576F-5F72-4710-A6DD-6F4FE8115385}" srcOrd="5" destOrd="0" parTransId="{04D3D1B2-E3D7-4783-AAD6-6CE80F97A9F1}" sibTransId="{735CCC52-E5BE-4A6B-AA2B-725BA7CDFA5F}"/>
    <dgm:cxn modelId="{68DA71F9-1D13-4343-A282-34E1A405318C}" type="presOf" srcId="{45E3DF8C-8D41-409F-889D-A25733F35530}" destId="{A3731B4B-FACE-45CD-BFC4-BBFFAC4C45C2}" srcOrd="0" destOrd="0" presId="urn:microsoft.com/office/officeart/2005/8/layout/vList2"/>
    <dgm:cxn modelId="{700D2568-11E1-47EF-8881-BC304DC00BCF}" srcId="{62247513-60D4-431B-B078-AF0297A9FF11}" destId="{99343A17-695D-4230-9828-37FF8FC21D1C}" srcOrd="0" destOrd="0" parTransId="{F2B8DAD3-A3B0-40D3-A2EE-DD83225749C0}" sibTransId="{A7B8133E-FCB4-4FAB-967A-2DBF94006225}"/>
    <dgm:cxn modelId="{1086ADEA-CE06-421E-8CC4-8C930A88D6C8}" type="presOf" srcId="{9DCD67D5-A30F-46ED-BC45-9C14DEC61756}" destId="{D947348D-3449-47CC-AE1C-191A4FC0E8F7}" srcOrd="0" destOrd="0" presId="urn:microsoft.com/office/officeart/2005/8/layout/vList2"/>
    <dgm:cxn modelId="{47CDC7C5-1A6E-4539-BBA0-4D3BC9DE2396}" type="presParOf" srcId="{E6BE6B83-031C-4636-88F1-4906419B0B5F}" destId="{D1207507-F777-440B-90F3-2D8FEE6FED65}" srcOrd="0" destOrd="0" presId="urn:microsoft.com/office/officeart/2005/8/layout/vList2"/>
    <dgm:cxn modelId="{B9995CAF-38CF-48AA-A888-F2F4FA6014C0}" type="presParOf" srcId="{E6BE6B83-031C-4636-88F1-4906419B0B5F}" destId="{B9A8EDAC-A31E-43DA-BA6A-430C7BA0F5BD}" srcOrd="1" destOrd="0" presId="urn:microsoft.com/office/officeart/2005/8/layout/vList2"/>
    <dgm:cxn modelId="{D1A6D337-26C4-4C58-801B-C6FA0707D226}" type="presParOf" srcId="{E6BE6B83-031C-4636-88F1-4906419B0B5F}" destId="{D947348D-3449-47CC-AE1C-191A4FC0E8F7}" srcOrd="2" destOrd="0" presId="urn:microsoft.com/office/officeart/2005/8/layout/vList2"/>
    <dgm:cxn modelId="{853D6EBB-57C3-453F-87E5-DF5A13DF72C4}" type="presParOf" srcId="{E6BE6B83-031C-4636-88F1-4906419B0B5F}" destId="{3BC2BFE9-7E2B-4F15-87FC-3A24F43FC058}" srcOrd="3" destOrd="0" presId="urn:microsoft.com/office/officeart/2005/8/layout/vList2"/>
    <dgm:cxn modelId="{161B163D-D606-4BE3-A737-DC36EC9690DD}" type="presParOf" srcId="{E6BE6B83-031C-4636-88F1-4906419B0B5F}" destId="{DBCE3BC6-A607-4EF2-8408-5846718C7522}" srcOrd="4" destOrd="0" presId="urn:microsoft.com/office/officeart/2005/8/layout/vList2"/>
    <dgm:cxn modelId="{132941BE-E7C9-4C02-88E7-2DC0EC69AB9D}" type="presParOf" srcId="{E6BE6B83-031C-4636-88F1-4906419B0B5F}" destId="{1342FDCA-A05E-49EB-AA59-28C3B22567E3}" srcOrd="5" destOrd="0" presId="urn:microsoft.com/office/officeart/2005/8/layout/vList2"/>
    <dgm:cxn modelId="{3FCF8B0F-88E2-494B-BDA1-3DF263A18470}" type="presParOf" srcId="{E6BE6B83-031C-4636-88F1-4906419B0B5F}" destId="{339B2B77-300F-4D7A-A768-A09D5BCCE923}" srcOrd="6" destOrd="0" presId="urn:microsoft.com/office/officeart/2005/8/layout/vList2"/>
    <dgm:cxn modelId="{09B9FA72-307F-4FEB-A266-3105FE7A229B}" type="presParOf" srcId="{E6BE6B83-031C-4636-88F1-4906419B0B5F}" destId="{CC0872C6-A10A-438D-B9D9-AFB55945DB76}" srcOrd="7" destOrd="0" presId="urn:microsoft.com/office/officeart/2005/8/layout/vList2"/>
    <dgm:cxn modelId="{85A56B02-8282-4A55-BC16-1DCFE149E461}" type="presParOf" srcId="{E6BE6B83-031C-4636-88F1-4906419B0B5F}" destId="{9B58A978-3ABD-43B3-A87B-83A289AAF57A}" srcOrd="8" destOrd="0" presId="urn:microsoft.com/office/officeart/2005/8/layout/vList2"/>
    <dgm:cxn modelId="{76DE9573-8C02-4BE9-8AE0-3ABB14931B8C}" type="presParOf" srcId="{E6BE6B83-031C-4636-88F1-4906419B0B5F}" destId="{3D9C4C2A-BA90-4CC8-B952-E2CFA846F557}" srcOrd="9" destOrd="0" presId="urn:microsoft.com/office/officeart/2005/8/layout/vList2"/>
    <dgm:cxn modelId="{52EEAC74-0C96-4E0F-9A50-C535764FE63F}" type="presParOf" srcId="{E6BE6B83-031C-4636-88F1-4906419B0B5F}" destId="{77C1F147-6008-4130-8977-03B21BD14127}" srcOrd="10" destOrd="0" presId="urn:microsoft.com/office/officeart/2005/8/layout/vList2"/>
    <dgm:cxn modelId="{9229B8A6-9BE7-4BBB-A9C4-DEFAB0DAECF3}" type="presParOf" srcId="{E6BE6B83-031C-4636-88F1-4906419B0B5F}" destId="{80A5725F-1409-4562-A66E-815466DCCF19}" srcOrd="11" destOrd="0" presId="urn:microsoft.com/office/officeart/2005/8/layout/vList2"/>
    <dgm:cxn modelId="{622CECB0-A50F-4A00-A0B1-1CA8709AB65B}" type="presParOf" srcId="{E6BE6B83-031C-4636-88F1-4906419B0B5F}" destId="{A3731B4B-FACE-45CD-BFC4-BBFFAC4C45C2}" srcOrd="12" destOrd="0" presId="urn:microsoft.com/office/officeart/2005/8/layout/vList2"/>
  </dgm:cxnLst>
  <dgm:bg/>
  <dgm:whole/>
</dgm:dataModel>
</file>

<file path=ppt/diagrams/data4.xml><?xml version="1.0" encoding="utf-8"?>
<dgm:dataModel xmlns:dgm="http://schemas.openxmlformats.org/drawingml/2006/diagram" xmlns:a="http://schemas.openxmlformats.org/drawingml/2006/main">
  <dgm:ptLst>
    <dgm:pt modelId="{125EF2CF-39B5-4127-BF9B-1800E6BA946C}" type="doc">
      <dgm:prSet loTypeId="urn:microsoft.com/office/officeart/2005/8/layout/process4" loCatId="list" qsTypeId="urn:microsoft.com/office/officeart/2005/8/quickstyle/simple1" qsCatId="simple" csTypeId="urn:microsoft.com/office/officeart/2005/8/colors/accent0_1" csCatId="mainScheme"/>
      <dgm:spPr/>
      <dgm:t>
        <a:bodyPr/>
        <a:lstStyle/>
        <a:p>
          <a:endParaRPr lang="ru-RU"/>
        </a:p>
      </dgm:t>
    </dgm:pt>
    <dgm:pt modelId="{27753B7E-E7AC-4780-86DE-7A65861C009F}">
      <dgm:prSet custT="1"/>
      <dgm:spPr/>
      <dgm:t>
        <a:bodyPr/>
        <a:lstStyle/>
        <a:p>
          <a:pPr rtl="0"/>
          <a:r>
            <a:rPr lang="ru-RU" sz="1800" dirty="0" err="1" smtClean="0"/>
            <a:t>азаматтық іс</a:t>
          </a:r>
          <a:r>
            <a:rPr lang="ru-RU" sz="1800" dirty="0" smtClean="0"/>
            <a:t> </a:t>
          </a:r>
          <a:r>
            <a:rPr lang="ru-RU" sz="1800" dirty="0" err="1" smtClean="0"/>
            <a:t>жүргізуде азаматтардың және заңды тұлғалардың құқық қабілеттілігін анықтау</a:t>
          </a:r>
          <a:endParaRPr lang="ru-RU" sz="1800" dirty="0"/>
        </a:p>
      </dgm:t>
    </dgm:pt>
    <dgm:pt modelId="{FF9098C1-7BF7-4CA4-8D7F-FE8BF82B8815}" type="parTrans" cxnId="{F8AF44CF-25EF-4342-B925-8914CC06849B}">
      <dgm:prSet/>
      <dgm:spPr/>
      <dgm:t>
        <a:bodyPr/>
        <a:lstStyle/>
        <a:p>
          <a:endParaRPr lang="ru-RU"/>
        </a:p>
      </dgm:t>
    </dgm:pt>
    <dgm:pt modelId="{21CE05C9-61F8-424C-A0F8-47ED3A45F5BC}" type="sibTrans" cxnId="{F8AF44CF-25EF-4342-B925-8914CC06849B}">
      <dgm:prSet/>
      <dgm:spPr/>
      <dgm:t>
        <a:bodyPr/>
        <a:lstStyle/>
        <a:p>
          <a:endParaRPr lang="ru-RU"/>
        </a:p>
      </dgm:t>
    </dgm:pt>
    <dgm:pt modelId="{D57617A0-FD85-4C11-B942-1B91A21D3419}">
      <dgm:prSet custT="1"/>
      <dgm:spPr/>
      <dgm:t>
        <a:bodyPr/>
        <a:lstStyle/>
        <a:p>
          <a:pPr rtl="0"/>
          <a:r>
            <a:rPr lang="ru-RU" sz="1800" dirty="0" err="1" smtClean="0"/>
            <a:t>мемлекеттер</a:t>
          </a:r>
          <a:r>
            <a:rPr lang="ru-RU" sz="1800" dirty="0" smtClean="0"/>
            <a:t> мен </a:t>
          </a:r>
          <a:r>
            <a:rPr lang="ru-RU" sz="1800" dirty="0" err="1" smtClean="0"/>
            <a:t>халықаралық ұйымдардың трансшекаралық азаматтық істерге</a:t>
          </a:r>
          <a:r>
            <a:rPr lang="ru-RU" sz="1800" dirty="0" smtClean="0"/>
            <a:t>  </a:t>
          </a:r>
          <a:r>
            <a:rPr lang="ru-RU" sz="1800" dirty="0" err="1" smtClean="0"/>
            <a:t>қатысуы ерекшеліктері</a:t>
          </a:r>
          <a:endParaRPr lang="ru-RU" sz="1800" dirty="0"/>
        </a:p>
      </dgm:t>
    </dgm:pt>
    <dgm:pt modelId="{DB89BFA0-7F48-4F24-B60C-B56A1C989D5A}" type="parTrans" cxnId="{6D22959B-3185-4BA7-B2B8-36D380E62E57}">
      <dgm:prSet/>
      <dgm:spPr/>
      <dgm:t>
        <a:bodyPr/>
        <a:lstStyle/>
        <a:p>
          <a:endParaRPr lang="ru-RU"/>
        </a:p>
      </dgm:t>
    </dgm:pt>
    <dgm:pt modelId="{628D26C5-011D-4DC5-91AD-8BC5B361C8DD}" type="sibTrans" cxnId="{6D22959B-3185-4BA7-B2B8-36D380E62E57}">
      <dgm:prSet/>
      <dgm:spPr/>
      <dgm:t>
        <a:bodyPr/>
        <a:lstStyle/>
        <a:p>
          <a:endParaRPr lang="ru-RU"/>
        </a:p>
      </dgm:t>
    </dgm:pt>
    <dgm:pt modelId="{F530D7E7-4A8A-4AAC-829F-CFD228A36404}">
      <dgm:prSet custT="1"/>
      <dgm:spPr/>
      <dgm:t>
        <a:bodyPr/>
        <a:lstStyle/>
        <a:p>
          <a:pPr rtl="0"/>
          <a:r>
            <a:rPr lang="ru-RU" sz="1800" dirty="0" err="1" smtClean="0"/>
            <a:t>азаматтық істер</a:t>
          </a:r>
          <a:r>
            <a:rPr lang="ru-RU" sz="1800" dirty="0" smtClean="0"/>
            <a:t> </a:t>
          </a:r>
          <a:r>
            <a:rPr lang="ru-RU" sz="1800" dirty="0" err="1" smtClean="0"/>
            <a:t>бойынша</a:t>
          </a:r>
          <a:r>
            <a:rPr lang="ru-RU" sz="1800" dirty="0" smtClean="0"/>
            <a:t> </a:t>
          </a:r>
          <a:r>
            <a:rPr lang="ru-RU" sz="1800" dirty="0" err="1" smtClean="0"/>
            <a:t>халықаралық </a:t>
          </a:r>
          <a:r>
            <a:rPr lang="ru-RU" sz="1800" dirty="0" smtClean="0"/>
            <a:t>сот </a:t>
          </a:r>
          <a:r>
            <a:rPr lang="ru-RU" sz="1800" dirty="0" err="1" smtClean="0"/>
            <a:t>юрисдикциясы</a:t>
          </a:r>
          <a:endParaRPr lang="ru-RU" sz="1800" dirty="0"/>
        </a:p>
      </dgm:t>
    </dgm:pt>
    <dgm:pt modelId="{719399E7-FF1B-44D5-BABC-7919F4DE4DEC}" type="parTrans" cxnId="{AC905363-1310-4463-B132-ECE6EBCADFB9}">
      <dgm:prSet/>
      <dgm:spPr/>
      <dgm:t>
        <a:bodyPr/>
        <a:lstStyle/>
        <a:p>
          <a:endParaRPr lang="ru-RU"/>
        </a:p>
      </dgm:t>
    </dgm:pt>
    <dgm:pt modelId="{09E9B28C-4116-4313-8A8E-7BDB1C37823D}" type="sibTrans" cxnId="{AC905363-1310-4463-B132-ECE6EBCADFB9}">
      <dgm:prSet/>
      <dgm:spPr/>
      <dgm:t>
        <a:bodyPr/>
        <a:lstStyle/>
        <a:p>
          <a:endParaRPr lang="ru-RU"/>
        </a:p>
      </dgm:t>
    </dgm:pt>
    <dgm:pt modelId="{CFC5191E-431C-4983-801A-D236C043D1C5}">
      <dgm:prSet custT="1"/>
      <dgm:spPr/>
      <dgm:t>
        <a:bodyPr/>
        <a:lstStyle/>
        <a:p>
          <a:pPr rtl="0"/>
          <a:r>
            <a:rPr lang="ru-RU" sz="1800" dirty="0" err="1" smtClean="0"/>
            <a:t>азаматтық істер</a:t>
          </a:r>
          <a:r>
            <a:rPr lang="ru-RU" sz="1800" dirty="0" smtClean="0"/>
            <a:t> </a:t>
          </a:r>
          <a:r>
            <a:rPr lang="ru-RU" sz="1800" dirty="0" err="1" smtClean="0"/>
            <a:t>бойынша</a:t>
          </a:r>
          <a:r>
            <a:rPr lang="ru-RU" sz="1800" dirty="0" smtClean="0"/>
            <a:t> </a:t>
          </a:r>
          <a:r>
            <a:rPr lang="ru-RU" sz="1800" dirty="0" err="1" smtClean="0"/>
            <a:t>трансшекаралық іс</a:t>
          </a:r>
          <a:r>
            <a:rPr lang="ru-RU" sz="1800" dirty="0" smtClean="0"/>
            <a:t> </a:t>
          </a:r>
          <a:r>
            <a:rPr lang="ru-RU" sz="1800" dirty="0" err="1" smtClean="0"/>
            <a:t>жүргізу ерекшеліктері</a:t>
          </a:r>
          <a:endParaRPr lang="ru-RU" sz="1800" dirty="0"/>
        </a:p>
      </dgm:t>
    </dgm:pt>
    <dgm:pt modelId="{BE6A4102-81BF-4D27-97D7-CCC6943E0EC8}" type="parTrans" cxnId="{BB5BF237-C7E3-4302-ADB3-B02808B7A4AD}">
      <dgm:prSet/>
      <dgm:spPr/>
      <dgm:t>
        <a:bodyPr/>
        <a:lstStyle/>
        <a:p>
          <a:endParaRPr lang="ru-RU"/>
        </a:p>
      </dgm:t>
    </dgm:pt>
    <dgm:pt modelId="{DBDCBED7-E32C-4FD1-9FA1-B73FF27B46A4}" type="sibTrans" cxnId="{BB5BF237-C7E3-4302-ADB3-B02808B7A4AD}">
      <dgm:prSet/>
      <dgm:spPr/>
      <dgm:t>
        <a:bodyPr/>
        <a:lstStyle/>
        <a:p>
          <a:endParaRPr lang="ru-RU"/>
        </a:p>
      </dgm:t>
    </dgm:pt>
    <dgm:pt modelId="{F19EDEDB-CBE7-4F26-BFA4-02FE16FB85AA}">
      <dgm:prSet custT="1"/>
      <dgm:spPr/>
      <dgm:t>
        <a:bodyPr/>
        <a:lstStyle/>
        <a:p>
          <a:pPr rtl="0"/>
          <a:r>
            <a:rPr lang="ru-RU" sz="1800" dirty="0" err="1" smtClean="0"/>
            <a:t>азаматтық істер</a:t>
          </a:r>
          <a:r>
            <a:rPr lang="ru-RU" sz="1800" dirty="0" smtClean="0"/>
            <a:t> </a:t>
          </a:r>
          <a:r>
            <a:rPr lang="ru-RU" sz="1800" dirty="0" err="1" smtClean="0"/>
            <a:t>және шетелдік</a:t>
          </a:r>
          <a:r>
            <a:rPr lang="ru-RU" sz="1800" dirty="0" smtClean="0"/>
            <a:t> сот </a:t>
          </a:r>
          <a:r>
            <a:rPr lang="ru-RU" sz="1800" dirty="0" err="1" smtClean="0"/>
            <a:t>актілерін</a:t>
          </a:r>
          <a:r>
            <a:rPr lang="ru-RU" sz="1800" dirty="0" smtClean="0"/>
            <a:t> </a:t>
          </a:r>
          <a:r>
            <a:rPr lang="ru-RU" sz="1800" dirty="0" err="1" smtClean="0"/>
            <a:t>орындау</a:t>
          </a:r>
          <a:r>
            <a:rPr lang="ru-RU" sz="1800" dirty="0" smtClean="0"/>
            <a:t> </a:t>
          </a:r>
          <a:r>
            <a:rPr lang="ru-RU" sz="1800" dirty="0" err="1" smtClean="0"/>
            <a:t>бойынша</a:t>
          </a:r>
          <a:r>
            <a:rPr lang="ru-RU" sz="1800" dirty="0" smtClean="0"/>
            <a:t> </a:t>
          </a:r>
          <a:r>
            <a:rPr lang="ru-RU" sz="1800" dirty="0" err="1" smtClean="0"/>
            <a:t>құқықтық көмек</a:t>
          </a:r>
          <a:endParaRPr lang="ru-RU" sz="1800" dirty="0"/>
        </a:p>
      </dgm:t>
    </dgm:pt>
    <dgm:pt modelId="{ED4D7AE1-9F0C-4A1A-AB5C-B65661DF544B}" type="parTrans" cxnId="{297282B9-4DE4-403A-809C-19A2463A0AF0}">
      <dgm:prSet/>
      <dgm:spPr/>
      <dgm:t>
        <a:bodyPr/>
        <a:lstStyle/>
        <a:p>
          <a:endParaRPr lang="ru-RU"/>
        </a:p>
      </dgm:t>
    </dgm:pt>
    <dgm:pt modelId="{7E9DA28E-6AA6-4BBD-AC5F-B64FCCFFD18F}" type="sibTrans" cxnId="{297282B9-4DE4-403A-809C-19A2463A0AF0}">
      <dgm:prSet/>
      <dgm:spPr/>
      <dgm:t>
        <a:bodyPr/>
        <a:lstStyle/>
        <a:p>
          <a:endParaRPr lang="ru-RU"/>
        </a:p>
      </dgm:t>
    </dgm:pt>
    <dgm:pt modelId="{0AE6E3B1-CEB6-4B09-B426-C3BC7BA11465}">
      <dgm:prSet custT="1"/>
      <dgm:spPr/>
      <dgm:t>
        <a:bodyPr/>
        <a:lstStyle/>
        <a:p>
          <a:pPr rtl="0"/>
          <a:r>
            <a:rPr lang="ru-RU" sz="1800" dirty="0" err="1" smtClean="0"/>
            <a:t>шетелдік</a:t>
          </a:r>
          <a:r>
            <a:rPr lang="ru-RU" sz="1800" dirty="0" smtClean="0"/>
            <a:t> </a:t>
          </a:r>
          <a:r>
            <a:rPr lang="ru-RU" sz="1800" dirty="0" err="1" smtClean="0"/>
            <a:t>соттардың шешімдерін</a:t>
          </a:r>
          <a:r>
            <a:rPr lang="ru-RU" sz="1800" dirty="0" smtClean="0"/>
            <a:t> тану </a:t>
          </a:r>
          <a:r>
            <a:rPr lang="ru-RU" sz="1800" dirty="0" err="1" smtClean="0"/>
            <a:t>және орындау</a:t>
          </a:r>
          <a:endParaRPr lang="ru-RU" sz="1800" dirty="0"/>
        </a:p>
      </dgm:t>
    </dgm:pt>
    <dgm:pt modelId="{18B36E7E-8FF1-42C7-A1B8-498CF4C8951F}" type="parTrans" cxnId="{E6ED7A6D-6E4E-47E4-9A79-06CE961CD3D4}">
      <dgm:prSet/>
      <dgm:spPr/>
      <dgm:t>
        <a:bodyPr/>
        <a:lstStyle/>
        <a:p>
          <a:endParaRPr lang="ru-RU"/>
        </a:p>
      </dgm:t>
    </dgm:pt>
    <dgm:pt modelId="{A56D656F-F36F-4B0B-8FF3-37B105E6820E}" type="sibTrans" cxnId="{E6ED7A6D-6E4E-47E4-9A79-06CE961CD3D4}">
      <dgm:prSet/>
      <dgm:spPr/>
      <dgm:t>
        <a:bodyPr/>
        <a:lstStyle/>
        <a:p>
          <a:endParaRPr lang="ru-RU"/>
        </a:p>
      </dgm:t>
    </dgm:pt>
    <dgm:pt modelId="{9BBFD648-CA77-46F6-AF51-DE2468AF2CAF}" type="pres">
      <dgm:prSet presAssocID="{125EF2CF-39B5-4127-BF9B-1800E6BA946C}" presName="Name0" presStyleCnt="0">
        <dgm:presLayoutVars>
          <dgm:dir/>
          <dgm:animLvl val="lvl"/>
          <dgm:resizeHandles val="exact"/>
        </dgm:presLayoutVars>
      </dgm:prSet>
      <dgm:spPr/>
    </dgm:pt>
    <dgm:pt modelId="{B3C5E8F4-7A3C-4C4C-A649-5DAC823CA0D5}" type="pres">
      <dgm:prSet presAssocID="{0AE6E3B1-CEB6-4B09-B426-C3BC7BA11465}" presName="boxAndChildren" presStyleCnt="0"/>
      <dgm:spPr/>
    </dgm:pt>
    <dgm:pt modelId="{A55AFF90-1663-4AE8-B83F-B20C819DD8BC}" type="pres">
      <dgm:prSet presAssocID="{0AE6E3B1-CEB6-4B09-B426-C3BC7BA11465}" presName="parentTextBox" presStyleLbl="node1" presStyleIdx="0" presStyleCnt="6" custLinFactNeighborX="-7813" custLinFactNeighborY="408"/>
      <dgm:spPr/>
    </dgm:pt>
    <dgm:pt modelId="{CDA48A05-A11F-4092-AF95-94CCCC3D8340}" type="pres">
      <dgm:prSet presAssocID="{7E9DA28E-6AA6-4BBD-AC5F-B64FCCFFD18F}" presName="sp" presStyleCnt="0"/>
      <dgm:spPr/>
    </dgm:pt>
    <dgm:pt modelId="{1945AF9D-65BD-4915-AEA4-036AB707CA6E}" type="pres">
      <dgm:prSet presAssocID="{F19EDEDB-CBE7-4F26-BFA4-02FE16FB85AA}" presName="arrowAndChildren" presStyleCnt="0"/>
      <dgm:spPr/>
    </dgm:pt>
    <dgm:pt modelId="{6B83DA93-A17A-4266-B680-2939260BEEDE}" type="pres">
      <dgm:prSet presAssocID="{F19EDEDB-CBE7-4F26-BFA4-02FE16FB85AA}" presName="parentTextArrow" presStyleLbl="node1" presStyleIdx="1" presStyleCnt="6"/>
      <dgm:spPr/>
    </dgm:pt>
    <dgm:pt modelId="{62FBAC04-4584-4F2B-9ACD-93DB653CBEE8}" type="pres">
      <dgm:prSet presAssocID="{DBDCBED7-E32C-4FD1-9FA1-B73FF27B46A4}" presName="sp" presStyleCnt="0"/>
      <dgm:spPr/>
    </dgm:pt>
    <dgm:pt modelId="{E648B368-5337-4904-BEC1-605332E9D641}" type="pres">
      <dgm:prSet presAssocID="{CFC5191E-431C-4983-801A-D236C043D1C5}" presName="arrowAndChildren" presStyleCnt="0"/>
      <dgm:spPr/>
    </dgm:pt>
    <dgm:pt modelId="{48DCEE73-F6FE-4C7F-9864-869AB21F0FC5}" type="pres">
      <dgm:prSet presAssocID="{CFC5191E-431C-4983-801A-D236C043D1C5}" presName="parentTextArrow" presStyleLbl="node1" presStyleIdx="2" presStyleCnt="6"/>
      <dgm:spPr/>
    </dgm:pt>
    <dgm:pt modelId="{BB048F58-B982-43CB-9B4B-6B9E357DD87F}" type="pres">
      <dgm:prSet presAssocID="{09E9B28C-4116-4313-8A8E-7BDB1C37823D}" presName="sp" presStyleCnt="0"/>
      <dgm:spPr/>
    </dgm:pt>
    <dgm:pt modelId="{9FB0BF7C-1F49-4DD5-8498-A52ACD7C3241}" type="pres">
      <dgm:prSet presAssocID="{F530D7E7-4A8A-4AAC-829F-CFD228A36404}" presName="arrowAndChildren" presStyleCnt="0"/>
      <dgm:spPr/>
    </dgm:pt>
    <dgm:pt modelId="{2472C0BD-905C-4787-A761-EB7F8D5B64CA}" type="pres">
      <dgm:prSet presAssocID="{F530D7E7-4A8A-4AAC-829F-CFD228A36404}" presName="parentTextArrow" presStyleLbl="node1" presStyleIdx="3" presStyleCnt="6"/>
      <dgm:spPr/>
    </dgm:pt>
    <dgm:pt modelId="{9D691EAB-D928-48DB-905F-5B55119E8ED7}" type="pres">
      <dgm:prSet presAssocID="{628D26C5-011D-4DC5-91AD-8BC5B361C8DD}" presName="sp" presStyleCnt="0"/>
      <dgm:spPr/>
    </dgm:pt>
    <dgm:pt modelId="{CF089E68-E890-42B8-BE3C-3E908A382435}" type="pres">
      <dgm:prSet presAssocID="{D57617A0-FD85-4C11-B942-1B91A21D3419}" presName="arrowAndChildren" presStyleCnt="0"/>
      <dgm:spPr/>
    </dgm:pt>
    <dgm:pt modelId="{9889708A-20A4-4594-8B98-0458C50DE355}" type="pres">
      <dgm:prSet presAssocID="{D57617A0-FD85-4C11-B942-1B91A21D3419}" presName="parentTextArrow" presStyleLbl="node1" presStyleIdx="4" presStyleCnt="6"/>
      <dgm:spPr/>
    </dgm:pt>
    <dgm:pt modelId="{12BBDBEA-2601-4514-9F7F-C2C3E5638B38}" type="pres">
      <dgm:prSet presAssocID="{21CE05C9-61F8-424C-A0F8-47ED3A45F5BC}" presName="sp" presStyleCnt="0"/>
      <dgm:spPr/>
    </dgm:pt>
    <dgm:pt modelId="{526A2440-B3D1-4A68-84B2-D38B4C650C5F}" type="pres">
      <dgm:prSet presAssocID="{27753B7E-E7AC-4780-86DE-7A65861C009F}" presName="arrowAndChildren" presStyleCnt="0"/>
      <dgm:spPr/>
    </dgm:pt>
    <dgm:pt modelId="{73A58E54-41A9-488E-AC6F-6A2C750E1B50}" type="pres">
      <dgm:prSet presAssocID="{27753B7E-E7AC-4780-86DE-7A65861C009F}" presName="parentTextArrow" presStyleLbl="node1" presStyleIdx="5" presStyleCnt="6"/>
      <dgm:spPr/>
    </dgm:pt>
  </dgm:ptLst>
  <dgm:cxnLst>
    <dgm:cxn modelId="{2D47EC48-8158-4A4E-B152-C850400466BD}" type="presOf" srcId="{D57617A0-FD85-4C11-B942-1B91A21D3419}" destId="{9889708A-20A4-4594-8B98-0458C50DE355}" srcOrd="0" destOrd="0" presId="urn:microsoft.com/office/officeart/2005/8/layout/process4"/>
    <dgm:cxn modelId="{6D22959B-3185-4BA7-B2B8-36D380E62E57}" srcId="{125EF2CF-39B5-4127-BF9B-1800E6BA946C}" destId="{D57617A0-FD85-4C11-B942-1B91A21D3419}" srcOrd="1" destOrd="0" parTransId="{DB89BFA0-7F48-4F24-B60C-B56A1C989D5A}" sibTransId="{628D26C5-011D-4DC5-91AD-8BC5B361C8DD}"/>
    <dgm:cxn modelId="{A008B660-CFE2-43C1-BA27-8D379E368A43}" type="presOf" srcId="{F19EDEDB-CBE7-4F26-BFA4-02FE16FB85AA}" destId="{6B83DA93-A17A-4266-B680-2939260BEEDE}" srcOrd="0" destOrd="0" presId="urn:microsoft.com/office/officeart/2005/8/layout/process4"/>
    <dgm:cxn modelId="{F8AF44CF-25EF-4342-B925-8914CC06849B}" srcId="{125EF2CF-39B5-4127-BF9B-1800E6BA946C}" destId="{27753B7E-E7AC-4780-86DE-7A65861C009F}" srcOrd="0" destOrd="0" parTransId="{FF9098C1-7BF7-4CA4-8D7F-FE8BF82B8815}" sibTransId="{21CE05C9-61F8-424C-A0F8-47ED3A45F5BC}"/>
    <dgm:cxn modelId="{C4447637-E867-4EBD-A29D-A7D1EEA9C1DD}" type="presOf" srcId="{27753B7E-E7AC-4780-86DE-7A65861C009F}" destId="{73A58E54-41A9-488E-AC6F-6A2C750E1B50}" srcOrd="0" destOrd="0" presId="urn:microsoft.com/office/officeart/2005/8/layout/process4"/>
    <dgm:cxn modelId="{E3C633E5-2515-4AD0-8A79-BAB00A5B6694}" type="presOf" srcId="{0AE6E3B1-CEB6-4B09-B426-C3BC7BA11465}" destId="{A55AFF90-1663-4AE8-B83F-B20C819DD8BC}" srcOrd="0" destOrd="0" presId="urn:microsoft.com/office/officeart/2005/8/layout/process4"/>
    <dgm:cxn modelId="{CC6AAF11-6FCE-428A-B9D3-1C0E94ADF019}" type="presOf" srcId="{F530D7E7-4A8A-4AAC-829F-CFD228A36404}" destId="{2472C0BD-905C-4787-A761-EB7F8D5B64CA}" srcOrd="0" destOrd="0" presId="urn:microsoft.com/office/officeart/2005/8/layout/process4"/>
    <dgm:cxn modelId="{297282B9-4DE4-403A-809C-19A2463A0AF0}" srcId="{125EF2CF-39B5-4127-BF9B-1800E6BA946C}" destId="{F19EDEDB-CBE7-4F26-BFA4-02FE16FB85AA}" srcOrd="4" destOrd="0" parTransId="{ED4D7AE1-9F0C-4A1A-AB5C-B65661DF544B}" sibTransId="{7E9DA28E-6AA6-4BBD-AC5F-B64FCCFFD18F}"/>
    <dgm:cxn modelId="{BB5BF237-C7E3-4302-ADB3-B02808B7A4AD}" srcId="{125EF2CF-39B5-4127-BF9B-1800E6BA946C}" destId="{CFC5191E-431C-4983-801A-D236C043D1C5}" srcOrd="3" destOrd="0" parTransId="{BE6A4102-81BF-4D27-97D7-CCC6943E0EC8}" sibTransId="{DBDCBED7-E32C-4FD1-9FA1-B73FF27B46A4}"/>
    <dgm:cxn modelId="{E6ED7A6D-6E4E-47E4-9A79-06CE961CD3D4}" srcId="{125EF2CF-39B5-4127-BF9B-1800E6BA946C}" destId="{0AE6E3B1-CEB6-4B09-B426-C3BC7BA11465}" srcOrd="5" destOrd="0" parTransId="{18B36E7E-8FF1-42C7-A1B8-498CF4C8951F}" sibTransId="{A56D656F-F36F-4B0B-8FF3-37B105E6820E}"/>
    <dgm:cxn modelId="{BFCCD51B-710F-4F30-B2D8-0C463547CC0D}" type="presOf" srcId="{125EF2CF-39B5-4127-BF9B-1800E6BA946C}" destId="{9BBFD648-CA77-46F6-AF51-DE2468AF2CAF}" srcOrd="0" destOrd="0" presId="urn:microsoft.com/office/officeart/2005/8/layout/process4"/>
    <dgm:cxn modelId="{2E6A0CFE-0185-4C79-B52C-252C2873EE00}" type="presOf" srcId="{CFC5191E-431C-4983-801A-D236C043D1C5}" destId="{48DCEE73-F6FE-4C7F-9864-869AB21F0FC5}" srcOrd="0" destOrd="0" presId="urn:microsoft.com/office/officeart/2005/8/layout/process4"/>
    <dgm:cxn modelId="{AC905363-1310-4463-B132-ECE6EBCADFB9}" srcId="{125EF2CF-39B5-4127-BF9B-1800E6BA946C}" destId="{F530D7E7-4A8A-4AAC-829F-CFD228A36404}" srcOrd="2" destOrd="0" parTransId="{719399E7-FF1B-44D5-BABC-7919F4DE4DEC}" sibTransId="{09E9B28C-4116-4313-8A8E-7BDB1C37823D}"/>
    <dgm:cxn modelId="{FE5DA7F5-89B5-4082-B981-58764F97405F}" type="presParOf" srcId="{9BBFD648-CA77-46F6-AF51-DE2468AF2CAF}" destId="{B3C5E8F4-7A3C-4C4C-A649-5DAC823CA0D5}" srcOrd="0" destOrd="0" presId="urn:microsoft.com/office/officeart/2005/8/layout/process4"/>
    <dgm:cxn modelId="{4DEE4265-AECE-42F0-A7EC-C565D46E0FC4}" type="presParOf" srcId="{B3C5E8F4-7A3C-4C4C-A649-5DAC823CA0D5}" destId="{A55AFF90-1663-4AE8-B83F-B20C819DD8BC}" srcOrd="0" destOrd="0" presId="urn:microsoft.com/office/officeart/2005/8/layout/process4"/>
    <dgm:cxn modelId="{E50E179D-4384-4CB9-A194-B9E49B8E7D85}" type="presParOf" srcId="{9BBFD648-CA77-46F6-AF51-DE2468AF2CAF}" destId="{CDA48A05-A11F-4092-AF95-94CCCC3D8340}" srcOrd="1" destOrd="0" presId="urn:microsoft.com/office/officeart/2005/8/layout/process4"/>
    <dgm:cxn modelId="{03222C63-8309-4954-B208-D89CF803ACBE}" type="presParOf" srcId="{9BBFD648-CA77-46F6-AF51-DE2468AF2CAF}" destId="{1945AF9D-65BD-4915-AEA4-036AB707CA6E}" srcOrd="2" destOrd="0" presId="urn:microsoft.com/office/officeart/2005/8/layout/process4"/>
    <dgm:cxn modelId="{A96B8F62-034B-4D8B-AD3E-5AF47B493D24}" type="presParOf" srcId="{1945AF9D-65BD-4915-AEA4-036AB707CA6E}" destId="{6B83DA93-A17A-4266-B680-2939260BEEDE}" srcOrd="0" destOrd="0" presId="urn:microsoft.com/office/officeart/2005/8/layout/process4"/>
    <dgm:cxn modelId="{0E1E8C08-8057-4D12-B05C-2E03E8123229}" type="presParOf" srcId="{9BBFD648-CA77-46F6-AF51-DE2468AF2CAF}" destId="{62FBAC04-4584-4F2B-9ACD-93DB653CBEE8}" srcOrd="3" destOrd="0" presId="urn:microsoft.com/office/officeart/2005/8/layout/process4"/>
    <dgm:cxn modelId="{98D4D410-C979-4985-826F-73219CBEEF37}" type="presParOf" srcId="{9BBFD648-CA77-46F6-AF51-DE2468AF2CAF}" destId="{E648B368-5337-4904-BEC1-605332E9D641}" srcOrd="4" destOrd="0" presId="urn:microsoft.com/office/officeart/2005/8/layout/process4"/>
    <dgm:cxn modelId="{32B1B46A-E1B1-47DF-BE13-D8FCED5B30CE}" type="presParOf" srcId="{E648B368-5337-4904-BEC1-605332E9D641}" destId="{48DCEE73-F6FE-4C7F-9864-869AB21F0FC5}" srcOrd="0" destOrd="0" presId="urn:microsoft.com/office/officeart/2005/8/layout/process4"/>
    <dgm:cxn modelId="{87466EE6-163A-47AC-90E5-6D8CB3B0615A}" type="presParOf" srcId="{9BBFD648-CA77-46F6-AF51-DE2468AF2CAF}" destId="{BB048F58-B982-43CB-9B4B-6B9E357DD87F}" srcOrd="5" destOrd="0" presId="urn:microsoft.com/office/officeart/2005/8/layout/process4"/>
    <dgm:cxn modelId="{E75630CF-96FD-47C2-9EDA-BD8DE0A16370}" type="presParOf" srcId="{9BBFD648-CA77-46F6-AF51-DE2468AF2CAF}" destId="{9FB0BF7C-1F49-4DD5-8498-A52ACD7C3241}" srcOrd="6" destOrd="0" presId="urn:microsoft.com/office/officeart/2005/8/layout/process4"/>
    <dgm:cxn modelId="{22434F92-52B2-4F97-A70D-3706EC670359}" type="presParOf" srcId="{9FB0BF7C-1F49-4DD5-8498-A52ACD7C3241}" destId="{2472C0BD-905C-4787-A761-EB7F8D5B64CA}" srcOrd="0" destOrd="0" presId="urn:microsoft.com/office/officeart/2005/8/layout/process4"/>
    <dgm:cxn modelId="{E110A711-1626-425B-AD44-93934B42F909}" type="presParOf" srcId="{9BBFD648-CA77-46F6-AF51-DE2468AF2CAF}" destId="{9D691EAB-D928-48DB-905F-5B55119E8ED7}" srcOrd="7" destOrd="0" presId="urn:microsoft.com/office/officeart/2005/8/layout/process4"/>
    <dgm:cxn modelId="{C472E5A6-66C3-40F7-B9B7-3431BA96FF38}" type="presParOf" srcId="{9BBFD648-CA77-46F6-AF51-DE2468AF2CAF}" destId="{CF089E68-E890-42B8-BE3C-3E908A382435}" srcOrd="8" destOrd="0" presId="urn:microsoft.com/office/officeart/2005/8/layout/process4"/>
    <dgm:cxn modelId="{31AF4E4C-BCE3-4C5F-846E-1AD381A20940}" type="presParOf" srcId="{CF089E68-E890-42B8-BE3C-3E908A382435}" destId="{9889708A-20A4-4594-8B98-0458C50DE355}" srcOrd="0" destOrd="0" presId="urn:microsoft.com/office/officeart/2005/8/layout/process4"/>
    <dgm:cxn modelId="{29044562-187E-48A0-91EA-EE69570B05A3}" type="presParOf" srcId="{9BBFD648-CA77-46F6-AF51-DE2468AF2CAF}" destId="{12BBDBEA-2601-4514-9F7F-C2C3E5638B38}" srcOrd="9" destOrd="0" presId="urn:microsoft.com/office/officeart/2005/8/layout/process4"/>
    <dgm:cxn modelId="{A030B56F-929B-450F-89A5-E8B2D469A06F}" type="presParOf" srcId="{9BBFD648-CA77-46F6-AF51-DE2468AF2CAF}" destId="{526A2440-B3D1-4A68-84B2-D38B4C650C5F}" srcOrd="10" destOrd="0" presId="urn:microsoft.com/office/officeart/2005/8/layout/process4"/>
    <dgm:cxn modelId="{1C639087-0E1F-48EA-A83B-C092D6014AA2}" type="presParOf" srcId="{526A2440-B3D1-4A68-84B2-D38B4C650C5F}" destId="{73A58E54-41A9-488E-AC6F-6A2C750E1B50}" srcOrd="0" destOrd="0" presId="urn:microsoft.com/office/officeart/2005/8/layout/process4"/>
  </dgm:cxnLst>
  <dgm:bg/>
  <dgm:whole/>
</dgm:dataModel>
</file>

<file path=ppt/diagrams/data5.xml><?xml version="1.0" encoding="utf-8"?>
<dgm:dataModel xmlns:dgm="http://schemas.openxmlformats.org/drawingml/2006/diagram" xmlns:a="http://schemas.openxmlformats.org/drawingml/2006/main">
  <dgm:ptLst>
    <dgm:pt modelId="{41EC4972-98F1-4ADB-A1C5-B0A8D9B79E52}" type="doc">
      <dgm:prSet loTypeId="urn:microsoft.com/office/officeart/2005/8/layout/vList2" loCatId="list" qsTypeId="urn:microsoft.com/office/officeart/2005/8/quickstyle/simple1" qsCatId="simple" csTypeId="urn:microsoft.com/office/officeart/2005/8/colors/accent5_5" csCatId="accent5"/>
      <dgm:spPr/>
      <dgm:t>
        <a:bodyPr/>
        <a:lstStyle/>
        <a:p>
          <a:endParaRPr lang="ru-RU"/>
        </a:p>
      </dgm:t>
    </dgm:pt>
    <dgm:pt modelId="{D1E511A7-6B27-4463-A796-D5D1D1C5F6E5}">
      <dgm:prSet/>
      <dgm:spPr/>
      <dgm:t>
        <a:bodyPr/>
        <a:lstStyle/>
        <a:p>
          <a:pPr rtl="0"/>
          <a:r>
            <a:rPr lang="ru-RU" dirty="0" err="1" smtClean="0"/>
            <a:t>Халықаралық азаматтық </a:t>
          </a:r>
          <a:r>
            <a:rPr lang="ru-RU" dirty="0" smtClean="0"/>
            <a:t>процесс </a:t>
          </a:r>
          <a:r>
            <a:rPr lang="ru-RU" dirty="0" err="1" smtClean="0"/>
            <a:t>-трансшекаралық азаматтық</a:t>
          </a:r>
          <a:r>
            <a:rPr lang="ru-RU" dirty="0" smtClean="0"/>
            <a:t> </a:t>
          </a:r>
          <a:r>
            <a:rPr lang="en-US" dirty="0" err="1" smtClean="0"/>
            <a:t>i</a:t>
          </a:r>
          <a:r>
            <a:rPr lang="ru-RU" dirty="0" smtClean="0"/>
            <a:t>стер </a:t>
          </a:r>
          <a:r>
            <a:rPr lang="ru-RU" dirty="0" err="1" smtClean="0"/>
            <a:t>жөн</a:t>
          </a:r>
          <a:r>
            <a:rPr lang="en-US" dirty="0" err="1" smtClean="0"/>
            <a:t>i</a:t>
          </a:r>
          <a:r>
            <a:rPr lang="ru-RU" dirty="0" err="1" smtClean="0"/>
            <a:t>ндег</a:t>
          </a:r>
          <a:r>
            <a:rPr lang="en-US" dirty="0" err="1" smtClean="0"/>
            <a:t>i</a:t>
          </a:r>
          <a:r>
            <a:rPr lang="en-US" dirty="0" smtClean="0"/>
            <a:t> </a:t>
          </a:r>
          <a:r>
            <a:rPr lang="ru-RU" dirty="0" err="1" smtClean="0"/>
            <a:t>халықаралық шарттарға және ұлттық құқықтың мемлекеттік</a:t>
          </a:r>
          <a:r>
            <a:rPr lang="ru-RU" dirty="0" smtClean="0"/>
            <a:t> </a:t>
          </a:r>
          <a:r>
            <a:rPr lang="ru-RU" dirty="0" err="1" smtClean="0"/>
            <a:t>әділет соттардың қоғамдық-құқықтық қызметі стандартталған нормаларын</a:t>
          </a:r>
          <a:r>
            <a:rPr lang="ru-RU" dirty="0" smtClean="0"/>
            <a:t> </a:t>
          </a:r>
          <a:r>
            <a:rPr lang="ru-RU" dirty="0" err="1" smtClean="0"/>
            <a:t>реттейді</a:t>
          </a:r>
          <a:r>
            <a:rPr lang="ru-RU" dirty="0" smtClean="0"/>
            <a:t> </a:t>
          </a:r>
          <a:r>
            <a:rPr lang="ru-RU" dirty="0" err="1" smtClean="0"/>
            <a:t>және трансшекаралық мәселелері, сондай-ақ басқа </a:t>
          </a:r>
          <a:r>
            <a:rPr lang="ru-RU" dirty="0" smtClean="0"/>
            <a:t>да </a:t>
          </a:r>
          <a:r>
            <a:rPr lang="ru-RU" dirty="0" err="1" smtClean="0"/>
            <a:t>дауларды</a:t>
          </a:r>
          <a:r>
            <a:rPr lang="ru-RU" dirty="0" smtClean="0"/>
            <a:t> </a:t>
          </a:r>
          <a:r>
            <a:rPr lang="ru-RU" dirty="0" err="1" smtClean="0"/>
            <a:t>шешуге</a:t>
          </a:r>
          <a:r>
            <a:rPr lang="ru-RU" dirty="0" smtClean="0"/>
            <a:t> </a:t>
          </a:r>
          <a:r>
            <a:rPr lang="ru-RU" dirty="0" err="1" smtClean="0"/>
            <a:t>бағытталған</a:t>
          </a:r>
          <a:r>
            <a:rPr lang="ru-RU" dirty="0" smtClean="0"/>
            <a:t>.</a:t>
          </a:r>
          <a:endParaRPr lang="ru-RU" dirty="0"/>
        </a:p>
      </dgm:t>
    </dgm:pt>
    <dgm:pt modelId="{D1370825-4B3C-4492-81FF-A117DCEA1781}" type="parTrans" cxnId="{BDBD9908-9409-4E66-8ACE-A09B2D9A54B3}">
      <dgm:prSet/>
      <dgm:spPr/>
      <dgm:t>
        <a:bodyPr/>
        <a:lstStyle/>
        <a:p>
          <a:endParaRPr lang="ru-RU"/>
        </a:p>
      </dgm:t>
    </dgm:pt>
    <dgm:pt modelId="{35C01CE8-4744-49D3-A797-C851FC9E687A}" type="sibTrans" cxnId="{BDBD9908-9409-4E66-8ACE-A09B2D9A54B3}">
      <dgm:prSet/>
      <dgm:spPr/>
      <dgm:t>
        <a:bodyPr/>
        <a:lstStyle/>
        <a:p>
          <a:endParaRPr lang="ru-RU"/>
        </a:p>
      </dgm:t>
    </dgm:pt>
    <dgm:pt modelId="{909230A3-B43A-4EE4-B55D-177F2B2A7D8A}">
      <dgm:prSet custT="1"/>
      <dgm:spPr/>
      <dgm:t>
        <a:bodyPr/>
        <a:lstStyle/>
        <a:p>
          <a:pPr rtl="0"/>
          <a:r>
            <a:rPr lang="ru-RU" sz="2800" dirty="0" err="1" smtClean="0"/>
            <a:t>Тең дәрежеде шетелдік</a:t>
          </a:r>
          <a:r>
            <a:rPr lang="ru-RU" sz="2800" dirty="0" smtClean="0"/>
            <a:t> </a:t>
          </a:r>
          <a:r>
            <a:rPr lang="ru-RU" sz="2800" dirty="0" err="1" smtClean="0"/>
            <a:t>соттар</a:t>
          </a:r>
          <a:r>
            <a:rPr lang="ru-RU" sz="2800" dirty="0" smtClean="0"/>
            <a:t>, </a:t>
          </a:r>
          <a:r>
            <a:rPr lang="ru-RU" sz="2800" dirty="0" err="1" smtClean="0"/>
            <a:t>сондай-ақ мемлекет</a:t>
          </a:r>
          <a:r>
            <a:rPr lang="ru-RU" sz="2800" dirty="0" smtClean="0"/>
            <a:t> </a:t>
          </a:r>
          <a:r>
            <a:rPr lang="ru-RU" sz="2800" dirty="0" err="1" smtClean="0"/>
            <a:t>қолданыстағы заңнаманың процессуалдық ережелерін</a:t>
          </a:r>
          <a:r>
            <a:rPr lang="ru-RU" sz="2800" dirty="0" smtClean="0"/>
            <a:t> , </a:t>
          </a:r>
          <a:r>
            <a:rPr lang="en-US" sz="2800" dirty="0" err="1" smtClean="0"/>
            <a:t>lex</a:t>
          </a:r>
          <a:r>
            <a:rPr lang="en-US" sz="2800" dirty="0" smtClean="0"/>
            <a:t> </a:t>
          </a:r>
          <a:r>
            <a:rPr lang="en-US" sz="2800" dirty="0" err="1" smtClean="0"/>
            <a:t>fori</a:t>
          </a:r>
          <a:r>
            <a:rPr lang="en-US" sz="2800" dirty="0" smtClean="0"/>
            <a:t>- </a:t>
          </a:r>
          <a:r>
            <a:rPr lang="kk-KZ" sz="2800" dirty="0" smtClean="0"/>
            <a:t>сот елінің заңын қолдануға болады.</a:t>
          </a:r>
          <a:endParaRPr lang="ru-RU" sz="2800" dirty="0"/>
        </a:p>
      </dgm:t>
    </dgm:pt>
    <dgm:pt modelId="{1D9035D9-B0FC-4517-B017-30AD0B41736E}" type="parTrans" cxnId="{32D19E83-2F3D-4E1C-8615-D9493F6E0B24}">
      <dgm:prSet/>
      <dgm:spPr/>
      <dgm:t>
        <a:bodyPr/>
        <a:lstStyle/>
        <a:p>
          <a:endParaRPr lang="ru-RU"/>
        </a:p>
      </dgm:t>
    </dgm:pt>
    <dgm:pt modelId="{905C6CDF-3256-4D02-A170-57EA9A5067CD}" type="sibTrans" cxnId="{32D19E83-2F3D-4E1C-8615-D9493F6E0B24}">
      <dgm:prSet/>
      <dgm:spPr/>
      <dgm:t>
        <a:bodyPr/>
        <a:lstStyle/>
        <a:p>
          <a:endParaRPr lang="ru-RU"/>
        </a:p>
      </dgm:t>
    </dgm:pt>
    <dgm:pt modelId="{116CE855-F817-488D-AE18-60028EA2B851}" type="pres">
      <dgm:prSet presAssocID="{41EC4972-98F1-4ADB-A1C5-B0A8D9B79E52}" presName="linear" presStyleCnt="0">
        <dgm:presLayoutVars>
          <dgm:animLvl val="lvl"/>
          <dgm:resizeHandles val="exact"/>
        </dgm:presLayoutVars>
      </dgm:prSet>
      <dgm:spPr/>
      <dgm:t>
        <a:bodyPr/>
        <a:lstStyle/>
        <a:p>
          <a:endParaRPr lang="ru-RU"/>
        </a:p>
      </dgm:t>
    </dgm:pt>
    <dgm:pt modelId="{90A03512-86D0-441F-95D3-D72A1A2BA8B2}" type="pres">
      <dgm:prSet presAssocID="{D1E511A7-6B27-4463-A796-D5D1D1C5F6E5}" presName="parentText" presStyleLbl="node1" presStyleIdx="0" presStyleCnt="2">
        <dgm:presLayoutVars>
          <dgm:chMax val="0"/>
          <dgm:bulletEnabled val="1"/>
        </dgm:presLayoutVars>
      </dgm:prSet>
      <dgm:spPr/>
      <dgm:t>
        <a:bodyPr/>
        <a:lstStyle/>
        <a:p>
          <a:endParaRPr lang="ru-RU"/>
        </a:p>
      </dgm:t>
    </dgm:pt>
    <dgm:pt modelId="{E29081DF-C7F0-404B-9AF2-96EBDA959071}" type="pres">
      <dgm:prSet presAssocID="{35C01CE8-4744-49D3-A797-C851FC9E687A}" presName="spacer" presStyleCnt="0"/>
      <dgm:spPr/>
    </dgm:pt>
    <dgm:pt modelId="{03BD4BAF-9E5E-4DFD-893A-A82FEFFA1004}" type="pres">
      <dgm:prSet presAssocID="{909230A3-B43A-4EE4-B55D-177F2B2A7D8A}" presName="parentText" presStyleLbl="node1" presStyleIdx="1" presStyleCnt="2">
        <dgm:presLayoutVars>
          <dgm:chMax val="0"/>
          <dgm:bulletEnabled val="1"/>
        </dgm:presLayoutVars>
      </dgm:prSet>
      <dgm:spPr/>
      <dgm:t>
        <a:bodyPr/>
        <a:lstStyle/>
        <a:p>
          <a:endParaRPr lang="ru-RU"/>
        </a:p>
      </dgm:t>
    </dgm:pt>
  </dgm:ptLst>
  <dgm:cxnLst>
    <dgm:cxn modelId="{F80C4619-165E-47A1-A76B-AE0BC65F7C19}" type="presOf" srcId="{909230A3-B43A-4EE4-B55D-177F2B2A7D8A}" destId="{03BD4BAF-9E5E-4DFD-893A-A82FEFFA1004}" srcOrd="0" destOrd="0" presId="urn:microsoft.com/office/officeart/2005/8/layout/vList2"/>
    <dgm:cxn modelId="{BDBD9908-9409-4E66-8ACE-A09B2D9A54B3}" srcId="{41EC4972-98F1-4ADB-A1C5-B0A8D9B79E52}" destId="{D1E511A7-6B27-4463-A796-D5D1D1C5F6E5}" srcOrd="0" destOrd="0" parTransId="{D1370825-4B3C-4492-81FF-A117DCEA1781}" sibTransId="{35C01CE8-4744-49D3-A797-C851FC9E687A}"/>
    <dgm:cxn modelId="{B0B071A5-314B-420E-A2BD-6B35D0B3F8CD}" type="presOf" srcId="{D1E511A7-6B27-4463-A796-D5D1D1C5F6E5}" destId="{90A03512-86D0-441F-95D3-D72A1A2BA8B2}" srcOrd="0" destOrd="0" presId="urn:microsoft.com/office/officeart/2005/8/layout/vList2"/>
    <dgm:cxn modelId="{7BD661B1-59A8-4CE0-9C0E-690F4D239FF5}" type="presOf" srcId="{41EC4972-98F1-4ADB-A1C5-B0A8D9B79E52}" destId="{116CE855-F817-488D-AE18-60028EA2B851}" srcOrd="0" destOrd="0" presId="urn:microsoft.com/office/officeart/2005/8/layout/vList2"/>
    <dgm:cxn modelId="{32D19E83-2F3D-4E1C-8615-D9493F6E0B24}" srcId="{41EC4972-98F1-4ADB-A1C5-B0A8D9B79E52}" destId="{909230A3-B43A-4EE4-B55D-177F2B2A7D8A}" srcOrd="1" destOrd="0" parTransId="{1D9035D9-B0FC-4517-B017-30AD0B41736E}" sibTransId="{905C6CDF-3256-4D02-A170-57EA9A5067CD}"/>
    <dgm:cxn modelId="{C2622083-D324-41EF-9E28-90F2D3190156}" type="presParOf" srcId="{116CE855-F817-488D-AE18-60028EA2B851}" destId="{90A03512-86D0-441F-95D3-D72A1A2BA8B2}" srcOrd="0" destOrd="0" presId="urn:microsoft.com/office/officeart/2005/8/layout/vList2"/>
    <dgm:cxn modelId="{9AAAC0BE-BB54-4B33-9FFD-130FEAC0AA45}" type="presParOf" srcId="{116CE855-F817-488D-AE18-60028EA2B851}" destId="{E29081DF-C7F0-404B-9AF2-96EBDA959071}" srcOrd="1" destOrd="0" presId="urn:microsoft.com/office/officeart/2005/8/layout/vList2"/>
    <dgm:cxn modelId="{90A8A461-1C38-404A-A879-B526AC38A63F}" type="presParOf" srcId="{116CE855-F817-488D-AE18-60028EA2B851}" destId="{03BD4BAF-9E5E-4DFD-893A-A82FEFFA1004}" srcOrd="2" destOrd="0" presId="urn:microsoft.com/office/officeart/2005/8/layout/vList2"/>
  </dgm:cxnLst>
  <dgm:bg/>
  <dgm:whole/>
</dgm:dataModel>
</file>

<file path=ppt/diagrams/data6.xml><?xml version="1.0" encoding="utf-8"?>
<dgm:dataModel xmlns:dgm="http://schemas.openxmlformats.org/drawingml/2006/diagram" xmlns:a="http://schemas.openxmlformats.org/drawingml/2006/main">
  <dgm:ptLst>
    <dgm:pt modelId="{A0F729EC-5D23-4BC4-94C3-8B67A313B45E}" type="doc">
      <dgm:prSet loTypeId="urn:microsoft.com/office/officeart/2005/8/layout/vList2" loCatId="list" qsTypeId="urn:microsoft.com/office/officeart/2005/8/quickstyle/simple1" qsCatId="simple" csTypeId="urn:microsoft.com/office/officeart/2005/8/colors/colorful3" csCatId="colorful"/>
      <dgm:spPr/>
      <dgm:t>
        <a:bodyPr/>
        <a:lstStyle/>
        <a:p>
          <a:endParaRPr lang="ru-RU"/>
        </a:p>
      </dgm:t>
    </dgm:pt>
    <dgm:pt modelId="{E66D031C-019C-4817-935B-C17158B17223}">
      <dgm:prSet/>
      <dgm:spPr/>
      <dgm:t>
        <a:bodyPr/>
        <a:lstStyle/>
        <a:p>
          <a:pPr rtl="0"/>
          <a:r>
            <a:rPr lang="kk-KZ" dirty="0" smtClean="0"/>
            <a:t>Осы Ереже бойынша,жауапкердің өтініші бойынша,ағылшын соты істі қараудан бас тарта алады,егер істі ағылшын сотында қарау екі тарап үшін ыңғайсыз болған жағдайда.</a:t>
          </a:r>
          <a:endParaRPr lang="ru-RU" dirty="0"/>
        </a:p>
      </dgm:t>
    </dgm:pt>
    <dgm:pt modelId="{26DD74DE-32E7-4238-9AF0-D298F3AD06B2}" type="parTrans" cxnId="{7A0C813F-A580-457C-B25B-B1DC1D11BF87}">
      <dgm:prSet/>
      <dgm:spPr/>
      <dgm:t>
        <a:bodyPr/>
        <a:lstStyle/>
        <a:p>
          <a:endParaRPr lang="ru-RU"/>
        </a:p>
      </dgm:t>
    </dgm:pt>
    <dgm:pt modelId="{232294D8-40F2-4138-B7B2-E6215F3F4DE3}" type="sibTrans" cxnId="{7A0C813F-A580-457C-B25B-B1DC1D11BF87}">
      <dgm:prSet/>
      <dgm:spPr/>
      <dgm:t>
        <a:bodyPr/>
        <a:lstStyle/>
        <a:p>
          <a:endParaRPr lang="ru-RU"/>
        </a:p>
      </dgm:t>
    </dgm:pt>
    <dgm:pt modelId="{574DE343-07A9-47C6-A334-C35EB85A57A8}">
      <dgm:prSet/>
      <dgm:spPr/>
      <dgm:t>
        <a:bodyPr/>
        <a:lstStyle/>
        <a:p>
          <a:pPr rtl="0"/>
          <a:r>
            <a:rPr lang="kk-KZ" dirty="0" smtClean="0"/>
            <a:t>Ыңғайсыз сот ережесін қолданатын жағдайлар</a:t>
          </a:r>
          <a:r>
            <a:rPr lang="ru-RU" dirty="0" smtClean="0"/>
            <a:t>: </a:t>
          </a:r>
          <a:r>
            <a:rPr lang="ru-RU" dirty="0" err="1" smtClean="0"/>
            <a:t>егер</a:t>
          </a:r>
          <a:r>
            <a:rPr lang="ru-RU" dirty="0" smtClean="0"/>
            <a:t> </a:t>
          </a:r>
          <a:r>
            <a:rPr lang="ru-RU" dirty="0" err="1" smtClean="0"/>
            <a:t>шет</a:t>
          </a:r>
          <a:r>
            <a:rPr lang="ru-RU" dirty="0" smtClean="0"/>
            <a:t> </a:t>
          </a:r>
          <a:r>
            <a:rPr lang="ru-RU" dirty="0" err="1" smtClean="0"/>
            <a:t>елде</a:t>
          </a:r>
          <a:r>
            <a:rPr lang="ru-RU" dirty="0" smtClean="0"/>
            <a:t> </a:t>
          </a:r>
          <a:r>
            <a:rPr lang="kk-KZ" dirty="0" smtClean="0"/>
            <a:t>іс бойынша басты дәлелдемелер болса,егер істі қарау шет елдегі сотта салыстырмалы түрде аз уақыт алса.</a:t>
          </a:r>
          <a:endParaRPr lang="ru-RU" dirty="0"/>
        </a:p>
      </dgm:t>
    </dgm:pt>
    <dgm:pt modelId="{1F8AE93C-20A8-420E-AA42-BE1F6111476D}" type="parTrans" cxnId="{8E00D3F2-8394-4A2A-BCCF-8A1D830DBDB6}">
      <dgm:prSet/>
      <dgm:spPr/>
      <dgm:t>
        <a:bodyPr/>
        <a:lstStyle/>
        <a:p>
          <a:endParaRPr lang="ru-RU"/>
        </a:p>
      </dgm:t>
    </dgm:pt>
    <dgm:pt modelId="{81AA7F30-8B51-42F8-BD3F-37852630A51C}" type="sibTrans" cxnId="{8E00D3F2-8394-4A2A-BCCF-8A1D830DBDB6}">
      <dgm:prSet/>
      <dgm:spPr/>
      <dgm:t>
        <a:bodyPr/>
        <a:lstStyle/>
        <a:p>
          <a:endParaRPr lang="ru-RU"/>
        </a:p>
      </dgm:t>
    </dgm:pt>
    <dgm:pt modelId="{15A71BB9-0765-449C-9D6A-47613BCDB0B1}" type="pres">
      <dgm:prSet presAssocID="{A0F729EC-5D23-4BC4-94C3-8B67A313B45E}" presName="linear" presStyleCnt="0">
        <dgm:presLayoutVars>
          <dgm:animLvl val="lvl"/>
          <dgm:resizeHandles val="exact"/>
        </dgm:presLayoutVars>
      </dgm:prSet>
      <dgm:spPr/>
      <dgm:t>
        <a:bodyPr/>
        <a:lstStyle/>
        <a:p>
          <a:endParaRPr lang="ru-RU"/>
        </a:p>
      </dgm:t>
    </dgm:pt>
    <dgm:pt modelId="{D0C833A0-9F29-42FF-8581-37B336BEF919}" type="pres">
      <dgm:prSet presAssocID="{E66D031C-019C-4817-935B-C17158B17223}" presName="parentText" presStyleLbl="node1" presStyleIdx="0" presStyleCnt="2">
        <dgm:presLayoutVars>
          <dgm:chMax val="0"/>
          <dgm:bulletEnabled val="1"/>
        </dgm:presLayoutVars>
      </dgm:prSet>
      <dgm:spPr/>
      <dgm:t>
        <a:bodyPr/>
        <a:lstStyle/>
        <a:p>
          <a:endParaRPr lang="ru-RU"/>
        </a:p>
      </dgm:t>
    </dgm:pt>
    <dgm:pt modelId="{3D162825-B42C-4CD9-9009-AFCDF2B2AB12}" type="pres">
      <dgm:prSet presAssocID="{232294D8-40F2-4138-B7B2-E6215F3F4DE3}" presName="spacer" presStyleCnt="0"/>
      <dgm:spPr/>
    </dgm:pt>
    <dgm:pt modelId="{08BB83EB-B14E-40C9-9843-1E5F75042F8B}" type="pres">
      <dgm:prSet presAssocID="{574DE343-07A9-47C6-A334-C35EB85A57A8}" presName="parentText" presStyleLbl="node1" presStyleIdx="1" presStyleCnt="2">
        <dgm:presLayoutVars>
          <dgm:chMax val="0"/>
          <dgm:bulletEnabled val="1"/>
        </dgm:presLayoutVars>
      </dgm:prSet>
      <dgm:spPr/>
      <dgm:t>
        <a:bodyPr/>
        <a:lstStyle/>
        <a:p>
          <a:endParaRPr lang="ru-RU"/>
        </a:p>
      </dgm:t>
    </dgm:pt>
  </dgm:ptLst>
  <dgm:cxnLst>
    <dgm:cxn modelId="{0DCEDDB6-4A93-4657-9FDD-C40341B1FCFC}" type="presOf" srcId="{E66D031C-019C-4817-935B-C17158B17223}" destId="{D0C833A0-9F29-42FF-8581-37B336BEF919}" srcOrd="0" destOrd="0" presId="urn:microsoft.com/office/officeart/2005/8/layout/vList2"/>
    <dgm:cxn modelId="{BB0EF011-C5A8-4B01-9F4F-9006083AB215}" type="presOf" srcId="{574DE343-07A9-47C6-A334-C35EB85A57A8}" destId="{08BB83EB-B14E-40C9-9843-1E5F75042F8B}" srcOrd="0" destOrd="0" presId="urn:microsoft.com/office/officeart/2005/8/layout/vList2"/>
    <dgm:cxn modelId="{8E00D3F2-8394-4A2A-BCCF-8A1D830DBDB6}" srcId="{A0F729EC-5D23-4BC4-94C3-8B67A313B45E}" destId="{574DE343-07A9-47C6-A334-C35EB85A57A8}" srcOrd="1" destOrd="0" parTransId="{1F8AE93C-20A8-420E-AA42-BE1F6111476D}" sibTransId="{81AA7F30-8B51-42F8-BD3F-37852630A51C}"/>
    <dgm:cxn modelId="{7A0C813F-A580-457C-B25B-B1DC1D11BF87}" srcId="{A0F729EC-5D23-4BC4-94C3-8B67A313B45E}" destId="{E66D031C-019C-4817-935B-C17158B17223}" srcOrd="0" destOrd="0" parTransId="{26DD74DE-32E7-4238-9AF0-D298F3AD06B2}" sibTransId="{232294D8-40F2-4138-B7B2-E6215F3F4DE3}"/>
    <dgm:cxn modelId="{A45EC681-CAD4-47F9-BEA7-E4CF0FA4E371}" type="presOf" srcId="{A0F729EC-5D23-4BC4-94C3-8B67A313B45E}" destId="{15A71BB9-0765-449C-9D6A-47613BCDB0B1}" srcOrd="0" destOrd="0" presId="urn:microsoft.com/office/officeart/2005/8/layout/vList2"/>
    <dgm:cxn modelId="{0E199612-2823-40AE-8C33-C998E09C62EE}" type="presParOf" srcId="{15A71BB9-0765-449C-9D6A-47613BCDB0B1}" destId="{D0C833A0-9F29-42FF-8581-37B336BEF919}" srcOrd="0" destOrd="0" presId="urn:microsoft.com/office/officeart/2005/8/layout/vList2"/>
    <dgm:cxn modelId="{DB99E1AF-DB00-4605-8A96-F4BD22AF2273}" type="presParOf" srcId="{15A71BB9-0765-449C-9D6A-47613BCDB0B1}" destId="{3D162825-B42C-4CD9-9009-AFCDF2B2AB12}" srcOrd="1" destOrd="0" presId="urn:microsoft.com/office/officeart/2005/8/layout/vList2"/>
    <dgm:cxn modelId="{59E14FBF-D334-4F4C-822E-E60B1EA1209E}" type="presParOf" srcId="{15A71BB9-0765-449C-9D6A-47613BCDB0B1}" destId="{08BB83EB-B14E-40C9-9843-1E5F75042F8B}" srcOrd="2" destOrd="0" presId="urn:microsoft.com/office/officeart/2005/8/layout/vList2"/>
  </dgm:cxnLst>
  <dgm:bg/>
  <dgm:whole/>
</dgm:dataModel>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2"/>
      </p:bgRef>
    </p:bg>
    <p:spTree>
      <p:nvGrpSpPr>
        <p:cNvPr id="1" name=""/>
        <p:cNvGrpSpPr/>
        <p:nvPr/>
      </p:nvGrpSpPr>
      <p:grpSpPr>
        <a:xfrm>
          <a:off x="0" y="0"/>
          <a:ext cx="0" cy="0"/>
          <a:chOff x="0" y="0"/>
          <a:chExt cx="0" cy="0"/>
        </a:xfrm>
      </p:grpSpPr>
      <p:sp>
        <p:nvSpPr>
          <p:cNvPr id="7" name="Прямоугольник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Заголовок 7"/>
          <p:cNvSpPr>
            <a:spLocks noGrp="1"/>
          </p:cNvSpPr>
          <p:nvPr>
            <p:ph type="ctrTitle"/>
          </p:nvPr>
        </p:nvSpPr>
        <p:spPr>
          <a:xfrm>
            <a:off x="2362200" y="4038600"/>
            <a:ext cx="6477000" cy="1828800"/>
          </a:xfrm>
        </p:spPr>
        <p:txBody>
          <a:bodyPr anchor="b"/>
          <a:lstStyle>
            <a:lvl1pPr>
              <a:defRPr cap="all" baseline="0"/>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95094250-292E-4009-90EB-48C8F3C2A4B6}" type="datetimeFigureOut">
              <a:rPr lang="ru-RU" smtClean="0"/>
              <a:pPr/>
              <a:t>29.11.2016</a:t>
            </a:fld>
            <a:endParaRPr lang="ru-RU" dirty="0"/>
          </a:p>
        </p:txBody>
      </p:sp>
      <p:sp>
        <p:nvSpPr>
          <p:cNvPr id="17" name="Нижний колонтитул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ru-RU" dirty="0"/>
          </a:p>
        </p:txBody>
      </p:sp>
      <p:sp>
        <p:nvSpPr>
          <p:cNvPr id="29" name="Номер слайда 28"/>
          <p:cNvSpPr>
            <a:spLocks noGrp="1"/>
          </p:cNvSpPr>
          <p:nvPr>
            <p:ph type="sldNum" sz="quarter" idx="12"/>
          </p:nvPr>
        </p:nvSpPr>
        <p:spPr>
          <a:xfrm>
            <a:off x="8001000" y="228600"/>
            <a:ext cx="838200" cy="381000"/>
          </a:xfrm>
        </p:spPr>
        <p:txBody>
          <a:bodyPr/>
          <a:lstStyle>
            <a:lvl1pPr>
              <a:defRPr>
                <a:solidFill>
                  <a:schemeClr val="tx2"/>
                </a:solidFill>
              </a:defRPr>
            </a:lvl1pPr>
          </a:lstStyle>
          <a:p>
            <a:fld id="{8502C75C-F933-46C4-A106-25934E85E69E}" type="slidenum">
              <a:rPr lang="ru-RU" smtClean="0"/>
              <a:pPr/>
              <a:t>‹#›</a:t>
            </a:fld>
            <a:endParaRPr lang="ru-RU"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95094250-292E-4009-90EB-48C8F3C2A4B6}" type="datetimeFigureOut">
              <a:rPr lang="ru-RU" smtClean="0"/>
              <a:pPr/>
              <a:t>29.11.2016</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8502C75C-F933-46C4-A106-25934E85E69E}" type="slidenum">
              <a:rPr lang="ru-RU" smtClean="0"/>
              <a:pPr/>
              <a:t>‹#›</a:t>
            </a:fld>
            <a:endParaRPr lang="ru-R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bg>
      <p:bgRef idx="1001">
        <a:schemeClr val="bg1"/>
      </p:bgRef>
    </p:bg>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53200" y="609600"/>
            <a:ext cx="2057400" cy="55165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609600"/>
            <a:ext cx="5562600" cy="5516564"/>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a:xfrm>
            <a:off x="6553200" y="6248402"/>
            <a:ext cx="2209800" cy="365125"/>
          </a:xfrm>
        </p:spPr>
        <p:txBody>
          <a:bodyPr/>
          <a:lstStyle/>
          <a:p>
            <a:fld id="{95094250-292E-4009-90EB-48C8F3C2A4B6}" type="datetimeFigureOut">
              <a:rPr lang="ru-RU" smtClean="0"/>
              <a:pPr/>
              <a:t>29.11.2016</a:t>
            </a:fld>
            <a:endParaRPr lang="ru-RU" dirty="0"/>
          </a:p>
        </p:txBody>
      </p:sp>
      <p:sp>
        <p:nvSpPr>
          <p:cNvPr id="5" name="Нижний колонтитул 4"/>
          <p:cNvSpPr>
            <a:spLocks noGrp="1"/>
          </p:cNvSpPr>
          <p:nvPr>
            <p:ph type="ftr" sz="quarter" idx="11"/>
          </p:nvPr>
        </p:nvSpPr>
        <p:spPr>
          <a:xfrm>
            <a:off x="457201" y="6248207"/>
            <a:ext cx="5573483" cy="365125"/>
          </a:xfrm>
        </p:spPr>
        <p:txBody>
          <a:bodyPr/>
          <a:lstStyle/>
          <a:p>
            <a:endParaRPr lang="ru-RU" dirty="0"/>
          </a:p>
        </p:txBody>
      </p:sp>
      <p:sp>
        <p:nvSpPr>
          <p:cNvPr id="7" name="Прямоугольник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Прямоугольник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Прямоугольник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Номер слайда 5"/>
          <p:cNvSpPr>
            <a:spLocks noGrp="1"/>
          </p:cNvSpPr>
          <p:nvPr>
            <p:ph type="sldNum" sz="quarter" idx="12"/>
          </p:nvPr>
        </p:nvSpPr>
        <p:spPr>
          <a:xfrm rot="5400000">
            <a:off x="5989638" y="144462"/>
            <a:ext cx="533400" cy="244476"/>
          </a:xfrm>
        </p:spPr>
        <p:txBody>
          <a:bodyPr/>
          <a:lstStyle/>
          <a:p>
            <a:fld id="{8502C75C-F933-46C4-A106-25934E85E69E}" type="slidenum">
              <a:rPr lang="ru-RU" smtClean="0"/>
              <a:pPr/>
              <a:t>‹#›</a:t>
            </a:fld>
            <a:endParaRPr lang="ru-RU" dirty="0"/>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2648" y="228600"/>
            <a:ext cx="8153400" cy="990600"/>
          </a:xfrm>
        </p:spPr>
        <p:txBody>
          <a:bodyPr/>
          <a:lstStyle/>
          <a:p>
            <a:r>
              <a:rPr kumimoji="0" lang="ru-RU" smtClean="0"/>
              <a:t>Образец заголовка</a:t>
            </a:r>
            <a:endParaRPr kumimoji="0" lang="en-US"/>
          </a:p>
        </p:txBody>
      </p:sp>
      <p:sp>
        <p:nvSpPr>
          <p:cNvPr id="4" name="Дата 3"/>
          <p:cNvSpPr>
            <a:spLocks noGrp="1"/>
          </p:cNvSpPr>
          <p:nvPr>
            <p:ph type="dt" sz="half" idx="10"/>
          </p:nvPr>
        </p:nvSpPr>
        <p:spPr/>
        <p:txBody>
          <a:bodyPr/>
          <a:lstStyle/>
          <a:p>
            <a:fld id="{95094250-292E-4009-90EB-48C8F3C2A4B6}" type="datetimeFigureOut">
              <a:rPr lang="ru-RU" smtClean="0"/>
              <a:pPr/>
              <a:t>29.11.2016</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lvl1pPr>
              <a:defRPr>
                <a:solidFill>
                  <a:srgbClr val="FFFFFF"/>
                </a:solidFill>
              </a:defRPr>
            </a:lvl1pPr>
          </a:lstStyle>
          <a:p>
            <a:fld id="{8502C75C-F933-46C4-A106-25934E85E69E}" type="slidenum">
              <a:rPr lang="ru-RU" smtClean="0"/>
              <a:pPr/>
              <a:t>‹#›</a:t>
            </a:fld>
            <a:endParaRPr lang="ru-RU" dirty="0"/>
          </a:p>
        </p:txBody>
      </p:sp>
      <p:sp>
        <p:nvSpPr>
          <p:cNvPr id="8" name="Содержимое 7"/>
          <p:cNvSpPr>
            <a:spLocks noGrp="1"/>
          </p:cNvSpPr>
          <p:nvPr>
            <p:ph sz="quarter" idx="1"/>
          </p:nvPr>
        </p:nvSpPr>
        <p:spPr>
          <a:xfrm>
            <a:off x="612648" y="1600200"/>
            <a:ext cx="8153400" cy="44958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1"/>
      </p:bgRef>
    </p:bg>
    <p:spTree>
      <p:nvGrpSpPr>
        <p:cNvPr id="1" name=""/>
        <p:cNvGrpSpPr/>
        <p:nvPr/>
      </p:nvGrpSpPr>
      <p:grpSpPr>
        <a:xfrm>
          <a:off x="0" y="0"/>
          <a:ext cx="0" cy="0"/>
          <a:chOff x="0" y="0"/>
          <a:chExt cx="0" cy="0"/>
        </a:xfrm>
      </p:grpSpPr>
      <p:sp>
        <p:nvSpPr>
          <p:cNvPr id="3" name="Текст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7" name="Прямоугольник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Прямоугольник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оугольник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ru-RU" smtClean="0"/>
              <a:t>Образец заголовка</a:t>
            </a:r>
            <a:endParaRPr kumimoji="0" lang="en-US"/>
          </a:p>
        </p:txBody>
      </p:sp>
      <p:sp>
        <p:nvSpPr>
          <p:cNvPr id="12" name="Дата 11"/>
          <p:cNvSpPr>
            <a:spLocks noGrp="1"/>
          </p:cNvSpPr>
          <p:nvPr>
            <p:ph type="dt" sz="half" idx="10"/>
          </p:nvPr>
        </p:nvSpPr>
        <p:spPr/>
        <p:txBody>
          <a:bodyPr/>
          <a:lstStyle/>
          <a:p>
            <a:fld id="{95094250-292E-4009-90EB-48C8F3C2A4B6}" type="datetimeFigureOut">
              <a:rPr lang="ru-RU" smtClean="0"/>
              <a:pPr/>
              <a:t>29.11.2016</a:t>
            </a:fld>
            <a:endParaRPr lang="ru-RU" dirty="0"/>
          </a:p>
        </p:txBody>
      </p:sp>
      <p:sp>
        <p:nvSpPr>
          <p:cNvPr id="13" name="Номер слайда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8502C75C-F933-46C4-A106-25934E85E69E}" type="slidenum">
              <a:rPr lang="ru-RU" smtClean="0"/>
              <a:pPr/>
              <a:t>‹#›</a:t>
            </a:fld>
            <a:endParaRPr lang="ru-RU" dirty="0"/>
          </a:p>
        </p:txBody>
      </p:sp>
      <p:sp>
        <p:nvSpPr>
          <p:cNvPr id="14" name="Нижний колонтитул 13"/>
          <p:cNvSpPr>
            <a:spLocks noGrp="1"/>
          </p:cNvSpPr>
          <p:nvPr>
            <p:ph type="ftr" sz="quarter" idx="12"/>
          </p:nvPr>
        </p:nvSpPr>
        <p:spPr/>
        <p:txBody>
          <a:bodyPr/>
          <a:lstStyle/>
          <a:p>
            <a:endParaRPr lang="ru-RU"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9" name="Содержимое 8"/>
          <p:cNvSpPr>
            <a:spLocks noGrp="1"/>
          </p:cNvSpPr>
          <p:nvPr>
            <p:ph sz="quarter" idx="1"/>
          </p:nvPr>
        </p:nvSpPr>
        <p:spPr>
          <a:xfrm>
            <a:off x="609600" y="1589567"/>
            <a:ext cx="38862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Содержимое 10"/>
          <p:cNvSpPr>
            <a:spLocks noGrp="1"/>
          </p:cNvSpPr>
          <p:nvPr>
            <p:ph sz="quarter" idx="2"/>
          </p:nvPr>
        </p:nvSpPr>
        <p:spPr>
          <a:xfrm>
            <a:off x="4844901" y="1589567"/>
            <a:ext cx="38862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8" name="Дата 7"/>
          <p:cNvSpPr>
            <a:spLocks noGrp="1"/>
          </p:cNvSpPr>
          <p:nvPr>
            <p:ph type="dt" sz="half" idx="15"/>
          </p:nvPr>
        </p:nvSpPr>
        <p:spPr/>
        <p:txBody>
          <a:bodyPr rtlCol="0"/>
          <a:lstStyle/>
          <a:p>
            <a:fld id="{95094250-292E-4009-90EB-48C8F3C2A4B6}" type="datetimeFigureOut">
              <a:rPr lang="ru-RU" smtClean="0"/>
              <a:pPr/>
              <a:t>29.11.2016</a:t>
            </a:fld>
            <a:endParaRPr lang="ru-RU" dirty="0"/>
          </a:p>
        </p:txBody>
      </p:sp>
      <p:sp>
        <p:nvSpPr>
          <p:cNvPr id="10" name="Номер слайда 9"/>
          <p:cNvSpPr>
            <a:spLocks noGrp="1"/>
          </p:cNvSpPr>
          <p:nvPr>
            <p:ph type="sldNum" sz="quarter" idx="16"/>
          </p:nvPr>
        </p:nvSpPr>
        <p:spPr/>
        <p:txBody>
          <a:bodyPr rtlCol="0"/>
          <a:lstStyle/>
          <a:p>
            <a:fld id="{8502C75C-F933-46C4-A106-25934E85E69E}" type="slidenum">
              <a:rPr lang="ru-RU" smtClean="0"/>
              <a:pPr/>
              <a:t>‹#›</a:t>
            </a:fld>
            <a:endParaRPr lang="ru-RU" dirty="0"/>
          </a:p>
        </p:txBody>
      </p:sp>
      <p:sp>
        <p:nvSpPr>
          <p:cNvPr id="12" name="Нижний колонтитул 11"/>
          <p:cNvSpPr>
            <a:spLocks noGrp="1"/>
          </p:cNvSpPr>
          <p:nvPr>
            <p:ph type="ftr" sz="quarter" idx="17"/>
          </p:nvPr>
        </p:nvSpPr>
        <p:spPr/>
        <p:txBody>
          <a:bodyPr rtlCol="0"/>
          <a:lstStyle/>
          <a:p>
            <a:endParaRPr lang="ru-R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3400" y="273050"/>
            <a:ext cx="8153400" cy="869950"/>
          </a:xfrm>
        </p:spPr>
        <p:txBody>
          <a:bodyPr anchor="ctr"/>
          <a:lstStyle>
            <a:lvl1pPr>
              <a:defRPr/>
            </a:lvl1pPr>
          </a:lstStyle>
          <a:p>
            <a:r>
              <a:rPr kumimoji="0" lang="ru-RU" smtClean="0"/>
              <a:t>Образец заголовка</a:t>
            </a:r>
            <a:endParaRPr kumimoji="0" lang="en-US"/>
          </a:p>
        </p:txBody>
      </p:sp>
      <p:sp>
        <p:nvSpPr>
          <p:cNvPr id="11" name="Содержимое 10"/>
          <p:cNvSpPr>
            <a:spLocks noGrp="1"/>
          </p:cNvSpPr>
          <p:nvPr>
            <p:ph sz="quarter" idx="2"/>
          </p:nvPr>
        </p:nvSpPr>
        <p:spPr>
          <a:xfrm>
            <a:off x="609600" y="2438400"/>
            <a:ext cx="3886200" cy="35814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quarter" idx="4"/>
          </p:nvPr>
        </p:nvSpPr>
        <p:spPr>
          <a:xfrm>
            <a:off x="4800600" y="2438400"/>
            <a:ext cx="3886200" cy="35814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0" name="Дата 9"/>
          <p:cNvSpPr>
            <a:spLocks noGrp="1"/>
          </p:cNvSpPr>
          <p:nvPr>
            <p:ph type="dt" sz="half" idx="15"/>
          </p:nvPr>
        </p:nvSpPr>
        <p:spPr/>
        <p:txBody>
          <a:bodyPr rtlCol="0"/>
          <a:lstStyle/>
          <a:p>
            <a:fld id="{95094250-292E-4009-90EB-48C8F3C2A4B6}" type="datetimeFigureOut">
              <a:rPr lang="ru-RU" smtClean="0"/>
              <a:pPr/>
              <a:t>29.11.2016</a:t>
            </a:fld>
            <a:endParaRPr lang="ru-RU" dirty="0"/>
          </a:p>
        </p:txBody>
      </p:sp>
      <p:sp>
        <p:nvSpPr>
          <p:cNvPr id="12" name="Номер слайда 11"/>
          <p:cNvSpPr>
            <a:spLocks noGrp="1"/>
          </p:cNvSpPr>
          <p:nvPr>
            <p:ph type="sldNum" sz="quarter" idx="16"/>
          </p:nvPr>
        </p:nvSpPr>
        <p:spPr/>
        <p:txBody>
          <a:bodyPr rtlCol="0"/>
          <a:lstStyle/>
          <a:p>
            <a:fld id="{8502C75C-F933-46C4-A106-25934E85E69E}" type="slidenum">
              <a:rPr lang="ru-RU" smtClean="0"/>
              <a:pPr/>
              <a:t>‹#›</a:t>
            </a:fld>
            <a:endParaRPr lang="ru-RU" dirty="0"/>
          </a:p>
        </p:txBody>
      </p:sp>
      <p:sp>
        <p:nvSpPr>
          <p:cNvPr id="14" name="Нижний колонтитул 13"/>
          <p:cNvSpPr>
            <a:spLocks noGrp="1"/>
          </p:cNvSpPr>
          <p:nvPr>
            <p:ph type="ftr" sz="quarter" idx="17"/>
          </p:nvPr>
        </p:nvSpPr>
        <p:spPr/>
        <p:txBody>
          <a:bodyPr rtlCol="0"/>
          <a:lstStyle/>
          <a:p>
            <a:endParaRPr lang="ru-RU" dirty="0"/>
          </a:p>
        </p:txBody>
      </p:sp>
      <p:sp>
        <p:nvSpPr>
          <p:cNvPr id="16" name="Текст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ru-RU" smtClean="0"/>
              <a:t>Образец текста</a:t>
            </a:r>
          </a:p>
        </p:txBody>
      </p:sp>
      <p:sp>
        <p:nvSpPr>
          <p:cNvPr id="15" name="Текст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ru-RU" smtClean="0"/>
              <a:t>Образец текста</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95094250-292E-4009-90EB-48C8F3C2A4B6}" type="datetimeFigureOut">
              <a:rPr lang="ru-RU" smtClean="0"/>
              <a:pPr/>
              <a:t>29.11.2016</a:t>
            </a:fld>
            <a:endParaRPr lang="ru-RU" dirty="0"/>
          </a:p>
        </p:txBody>
      </p:sp>
      <p:sp>
        <p:nvSpPr>
          <p:cNvPr id="4" name="Нижний колонтитул 3"/>
          <p:cNvSpPr>
            <a:spLocks noGrp="1"/>
          </p:cNvSpPr>
          <p:nvPr>
            <p:ph type="ftr" sz="quarter" idx="11"/>
          </p:nvPr>
        </p:nvSpPr>
        <p:spPr/>
        <p:txBody>
          <a:bodyPr/>
          <a:lstStyle/>
          <a:p>
            <a:endParaRPr lang="ru-RU" dirty="0"/>
          </a:p>
        </p:txBody>
      </p:sp>
      <p:sp>
        <p:nvSpPr>
          <p:cNvPr id="5" name="Номер слайда 4"/>
          <p:cNvSpPr>
            <a:spLocks noGrp="1"/>
          </p:cNvSpPr>
          <p:nvPr>
            <p:ph type="sldNum" sz="quarter" idx="12"/>
          </p:nvPr>
        </p:nvSpPr>
        <p:spPr/>
        <p:txBody>
          <a:bodyPr/>
          <a:lstStyle>
            <a:lvl1pPr>
              <a:defRPr>
                <a:solidFill>
                  <a:srgbClr val="FFFFFF"/>
                </a:solidFill>
              </a:defRPr>
            </a:lvl1pPr>
          </a:lstStyle>
          <a:p>
            <a:fld id="{8502C75C-F933-46C4-A106-25934E85E69E}" type="slidenum">
              <a:rPr lang="ru-RU" smtClean="0"/>
              <a:pPr/>
              <a:t>‹#›</a:t>
            </a:fld>
            <a:endParaRPr lang="ru-R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95094250-292E-4009-90EB-48C8F3C2A4B6}" type="datetimeFigureOut">
              <a:rPr lang="ru-RU" smtClean="0"/>
              <a:pPr/>
              <a:t>29.11.2016</a:t>
            </a:fld>
            <a:endParaRPr lang="ru-RU" dirty="0"/>
          </a:p>
        </p:txBody>
      </p:sp>
      <p:sp>
        <p:nvSpPr>
          <p:cNvPr id="3" name="Нижний колонтитул 2"/>
          <p:cNvSpPr>
            <a:spLocks noGrp="1"/>
          </p:cNvSpPr>
          <p:nvPr>
            <p:ph type="ftr" sz="quarter" idx="11"/>
          </p:nvPr>
        </p:nvSpPr>
        <p:spPr/>
        <p:txBody>
          <a:bodyPr/>
          <a:lstStyle/>
          <a:p>
            <a:endParaRPr lang="ru-RU" dirty="0"/>
          </a:p>
        </p:txBody>
      </p:sp>
      <p:sp>
        <p:nvSpPr>
          <p:cNvPr id="4" name="Номер слайда 3"/>
          <p:cNvSpPr>
            <a:spLocks noGrp="1"/>
          </p:cNvSpPr>
          <p:nvPr>
            <p:ph type="sldNum" sz="quarter" idx="12"/>
          </p:nvPr>
        </p:nvSpPr>
        <p:spPr>
          <a:xfrm>
            <a:off x="0" y="6248400"/>
            <a:ext cx="533400" cy="381000"/>
          </a:xfrm>
        </p:spPr>
        <p:txBody>
          <a:bodyPr/>
          <a:lstStyle>
            <a:lvl1pPr>
              <a:defRPr>
                <a:solidFill>
                  <a:schemeClr val="tx2"/>
                </a:solidFill>
              </a:defRPr>
            </a:lvl1pPr>
          </a:lstStyle>
          <a:p>
            <a:fld id="{8502C75C-F933-46C4-A106-25934E85E69E}" type="slidenum">
              <a:rPr lang="ru-RU" smtClean="0"/>
              <a:pPr/>
              <a:t>‹#›</a:t>
            </a:fld>
            <a:endParaRPr lang="ru-R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3050"/>
            <a:ext cx="8077200" cy="869950"/>
          </a:xfrm>
        </p:spPr>
        <p:txBody>
          <a:bodyPr anchor="ctr"/>
          <a:lstStyle>
            <a:lvl1pPr algn="l">
              <a:buNone/>
              <a:defRPr sz="4400" b="0"/>
            </a:lvl1p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95094250-292E-4009-90EB-48C8F3C2A4B6}" type="datetimeFigureOut">
              <a:rPr lang="ru-RU" smtClean="0"/>
              <a:pPr/>
              <a:t>29.11.2016</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lvl1pPr>
              <a:defRPr>
                <a:solidFill>
                  <a:srgbClr val="FFFFFF"/>
                </a:solidFill>
              </a:defRPr>
            </a:lvl1pPr>
          </a:lstStyle>
          <a:p>
            <a:fld id="{8502C75C-F933-46C4-A106-25934E85E69E}" type="slidenum">
              <a:rPr lang="ru-RU" smtClean="0"/>
              <a:pPr/>
              <a:t>‹#›</a:t>
            </a:fld>
            <a:endParaRPr lang="ru-RU" dirty="0"/>
          </a:p>
        </p:txBody>
      </p:sp>
      <p:sp>
        <p:nvSpPr>
          <p:cNvPr id="3" name="Текст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9" name="Содержимое 8"/>
          <p:cNvSpPr>
            <a:spLocks noGrp="1"/>
          </p:cNvSpPr>
          <p:nvPr>
            <p:ph sz="quarter" idx="1"/>
          </p:nvPr>
        </p:nvSpPr>
        <p:spPr>
          <a:xfrm>
            <a:off x="2362200" y="1752600"/>
            <a:ext cx="6400800" cy="44196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3">
        <a:schemeClr val="bg2"/>
      </p:bgRef>
    </p:bg>
    <p:spTree>
      <p:nvGrpSpPr>
        <p:cNvPr id="1" name=""/>
        <p:cNvGrpSpPr/>
        <p:nvPr/>
      </p:nvGrpSpPr>
      <p:grpSpPr>
        <a:xfrm>
          <a:off x="0" y="0"/>
          <a:ext cx="0" cy="0"/>
          <a:chOff x="0" y="0"/>
          <a:chExt cx="0" cy="0"/>
        </a:xfrm>
      </p:grpSpPr>
      <p:sp>
        <p:nvSpPr>
          <p:cNvPr id="4" name="Текст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ru-RU" smtClean="0"/>
              <a:t>Образец текста</a:t>
            </a:r>
          </a:p>
        </p:txBody>
      </p:sp>
      <p:sp>
        <p:nvSpPr>
          <p:cNvPr id="8" name="Прямоугольник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оугольник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ru-RU" smtClean="0"/>
              <a:t>Образец заголовка</a:t>
            </a:r>
            <a:endParaRPr kumimoji="0" lang="en-US"/>
          </a:p>
        </p:txBody>
      </p:sp>
      <p:sp>
        <p:nvSpPr>
          <p:cNvPr id="11" name="Прямоугольник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Дата 11"/>
          <p:cNvSpPr>
            <a:spLocks noGrp="1"/>
          </p:cNvSpPr>
          <p:nvPr>
            <p:ph type="dt" sz="half" idx="10"/>
          </p:nvPr>
        </p:nvSpPr>
        <p:spPr>
          <a:xfrm>
            <a:off x="6248400" y="6248400"/>
            <a:ext cx="2667000" cy="365125"/>
          </a:xfrm>
        </p:spPr>
        <p:txBody>
          <a:bodyPr rtlCol="0"/>
          <a:lstStyle/>
          <a:p>
            <a:fld id="{95094250-292E-4009-90EB-48C8F3C2A4B6}" type="datetimeFigureOut">
              <a:rPr lang="ru-RU" smtClean="0"/>
              <a:pPr/>
              <a:t>29.11.2016</a:t>
            </a:fld>
            <a:endParaRPr lang="ru-RU" dirty="0"/>
          </a:p>
        </p:txBody>
      </p:sp>
      <p:sp>
        <p:nvSpPr>
          <p:cNvPr id="13" name="Номер слайда 12"/>
          <p:cNvSpPr>
            <a:spLocks noGrp="1"/>
          </p:cNvSpPr>
          <p:nvPr>
            <p:ph type="sldNum" sz="quarter" idx="11"/>
          </p:nvPr>
        </p:nvSpPr>
        <p:spPr>
          <a:xfrm>
            <a:off x="0" y="4667249"/>
            <a:ext cx="1447800" cy="663578"/>
          </a:xfrm>
        </p:spPr>
        <p:txBody>
          <a:bodyPr rtlCol="0"/>
          <a:lstStyle>
            <a:lvl1pPr>
              <a:defRPr sz="2800"/>
            </a:lvl1pPr>
          </a:lstStyle>
          <a:p>
            <a:fld id="{8502C75C-F933-46C4-A106-25934E85E69E}" type="slidenum">
              <a:rPr lang="ru-RU" smtClean="0"/>
              <a:pPr/>
              <a:t>‹#›</a:t>
            </a:fld>
            <a:endParaRPr lang="ru-RU" dirty="0"/>
          </a:p>
        </p:txBody>
      </p:sp>
      <p:sp>
        <p:nvSpPr>
          <p:cNvPr id="14" name="Нижний колонтитул 13"/>
          <p:cNvSpPr>
            <a:spLocks noGrp="1"/>
          </p:cNvSpPr>
          <p:nvPr>
            <p:ph type="ftr" sz="quarter" idx="12"/>
          </p:nvPr>
        </p:nvSpPr>
        <p:spPr>
          <a:xfrm>
            <a:off x="1600200" y="6248206"/>
            <a:ext cx="4572000" cy="365125"/>
          </a:xfrm>
        </p:spPr>
        <p:txBody>
          <a:bodyPr rtlCol="0"/>
          <a:lstStyle/>
          <a:p>
            <a:endParaRPr lang="ru-RU" dirty="0"/>
          </a:p>
        </p:txBody>
      </p:sp>
      <p:sp>
        <p:nvSpPr>
          <p:cNvPr id="3" name="Рисунок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ru-RU" smtClean="0"/>
              <a:t>Вставка рисунка</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Заголовок 21"/>
          <p:cNvSpPr>
            <a:spLocks noGrp="1"/>
          </p:cNvSpPr>
          <p:nvPr>
            <p:ph type="title"/>
          </p:nvPr>
        </p:nvSpPr>
        <p:spPr>
          <a:xfrm>
            <a:off x="609600" y="228600"/>
            <a:ext cx="8153400" cy="990600"/>
          </a:xfrm>
          <a:prstGeom prst="rect">
            <a:avLst/>
          </a:prstGeom>
        </p:spPr>
        <p:txBody>
          <a:bodyPr vert="horz" anchor="ctr">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95094250-292E-4009-90EB-48C8F3C2A4B6}" type="datetimeFigureOut">
              <a:rPr lang="ru-RU" smtClean="0"/>
              <a:pPr/>
              <a:t>29.11.2016</a:t>
            </a:fld>
            <a:endParaRPr lang="ru-RU" dirty="0"/>
          </a:p>
        </p:txBody>
      </p:sp>
      <p:sp>
        <p:nvSpPr>
          <p:cNvPr id="3" name="Нижний колонтитул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ru-RU" dirty="0"/>
          </a:p>
        </p:txBody>
      </p:sp>
      <p:sp>
        <p:nvSpPr>
          <p:cNvPr id="7" name="Прямоугольник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Прямоугольник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оугольник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Номер слайда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8502C75C-F933-46C4-A106-25934E85E69E}" type="slidenum">
              <a:rPr lang="ru-RU" smtClean="0"/>
              <a:pPr/>
              <a:t>‹#›</a:t>
            </a:fld>
            <a:endParaRPr lang="ru-RU" dirty="0"/>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kk.wikipedia.org/wiki/%D0%9B%D0%B0%D1%82%D1%8B%D0%BD_%D1%82%D1%96%D0%BB%D1%96"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428728" y="285728"/>
            <a:ext cx="6477000" cy="1400172"/>
          </a:xfrm>
        </p:spPr>
        <p:txBody>
          <a:bodyPr>
            <a:normAutofit fontScale="90000"/>
          </a:bodyPr>
          <a:lstStyle/>
          <a:p>
            <a:pPr algn="ctr"/>
            <a:r>
              <a:rPr lang="kk-KZ" dirty="0" smtClean="0"/>
              <a:t>Халықаралық азаматтық іс жүргізу</a:t>
            </a:r>
            <a:endParaRPr lang="ru-RU" dirty="0"/>
          </a:p>
        </p:txBody>
      </p:sp>
      <p:sp>
        <p:nvSpPr>
          <p:cNvPr id="3" name="Подзаголовок 2"/>
          <p:cNvSpPr>
            <a:spLocks noGrp="1"/>
          </p:cNvSpPr>
          <p:nvPr>
            <p:ph type="subTitle" idx="1"/>
          </p:nvPr>
        </p:nvSpPr>
        <p:spPr>
          <a:xfrm>
            <a:off x="1071538" y="4357694"/>
            <a:ext cx="7786742" cy="1752600"/>
          </a:xfrm>
        </p:spPr>
        <p:txBody>
          <a:bodyPr>
            <a:normAutofit/>
          </a:bodyPr>
          <a:lstStyle/>
          <a:p>
            <a:pPr algn="r"/>
            <a:r>
              <a:rPr lang="kk-KZ" sz="2000" dirty="0" smtClean="0"/>
              <a:t>Тексерген: Нысанбекова Л.Б.</a:t>
            </a:r>
          </a:p>
          <a:p>
            <a:pPr algn="r"/>
            <a:r>
              <a:rPr lang="kk-KZ" sz="2000" dirty="0" smtClean="0"/>
              <a:t>Орындағандар МП-51: </a:t>
            </a:r>
          </a:p>
          <a:p>
            <a:pPr algn="r"/>
            <a:r>
              <a:rPr lang="ru-RU" sz="2000" dirty="0" err="1" smtClean="0"/>
              <a:t>Кубеева</a:t>
            </a:r>
            <a:r>
              <a:rPr lang="ru-RU" sz="2000" dirty="0" smtClean="0"/>
              <a:t> А.Д. </a:t>
            </a:r>
            <a:r>
              <a:rPr lang="kk-KZ" sz="2000" dirty="0" smtClean="0"/>
              <a:t>Оразхан </a:t>
            </a:r>
            <a:r>
              <a:rPr lang="kk-KZ" sz="2000" dirty="0" smtClean="0"/>
              <a:t>А.Б.</a:t>
            </a:r>
            <a:r>
              <a:rPr lang="ru-RU" sz="2000" dirty="0" smtClean="0"/>
              <a:t> </a:t>
            </a:r>
          </a:p>
        </p:txBody>
      </p:sp>
      <p:pic>
        <p:nvPicPr>
          <p:cNvPr id="4" name="Рисунок 3" descr="crop_npp-news-1459624555.jpg"/>
          <p:cNvPicPr>
            <a:picLocks noChangeAspect="1"/>
          </p:cNvPicPr>
          <p:nvPr/>
        </p:nvPicPr>
        <p:blipFill>
          <a:blip r:embed="rId2" cstate="print"/>
          <a:stretch>
            <a:fillRect/>
          </a:stretch>
        </p:blipFill>
        <p:spPr>
          <a:xfrm>
            <a:off x="571472" y="1928802"/>
            <a:ext cx="4880014" cy="3597550"/>
          </a:xfrm>
          <a:prstGeom prst="rect">
            <a:avLst/>
          </a:prstGeom>
          <a:ln>
            <a:noFill/>
          </a:ln>
          <a:effectLst>
            <a:softEdge rad="112500"/>
          </a:effec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1000100" y="214290"/>
            <a:ext cx="7286676" cy="3357586"/>
          </a:xfrm>
        </p:spPr>
        <p:txBody>
          <a:bodyPr>
            <a:normAutofit fontScale="70000" lnSpcReduction="20000"/>
          </a:bodyPr>
          <a:lstStyle/>
          <a:p>
            <a:r>
              <a:rPr lang="ru-RU" sz="3200" dirty="0" err="1" smtClean="0"/>
              <a:t>Қазіргі уақытта жалпы</a:t>
            </a:r>
            <a:r>
              <a:rPr lang="ru-RU" sz="3200" dirty="0" smtClean="0"/>
              <a:t> </a:t>
            </a:r>
            <a:r>
              <a:rPr lang="ru-RU" sz="3200" dirty="0" err="1" smtClean="0"/>
              <a:t>алғанда шет</a:t>
            </a:r>
            <a:r>
              <a:rPr lang="ru-RU" sz="3200" dirty="0" smtClean="0"/>
              <a:t> </a:t>
            </a:r>
            <a:r>
              <a:rPr lang="ru-RU" sz="3200" dirty="0" err="1" smtClean="0"/>
              <a:t>елдердің құқығы, олардың азаматтары</a:t>
            </a:r>
            <a:r>
              <a:rPr lang="ru-RU" sz="3200" dirty="0" smtClean="0"/>
              <a:t> мен </a:t>
            </a:r>
            <a:r>
              <a:rPr lang="ru-RU" sz="3200" dirty="0" err="1" smtClean="0"/>
              <a:t>ұйымдарына шетелдік</a:t>
            </a:r>
            <a:r>
              <a:rPr lang="ru-RU" sz="3200" dirty="0" smtClean="0"/>
              <a:t> </a:t>
            </a:r>
            <a:r>
              <a:rPr lang="ru-RU" sz="3200" dirty="0" err="1" smtClean="0"/>
              <a:t>тұлғалар теңестіріледі</a:t>
            </a:r>
            <a:r>
              <a:rPr lang="ru-RU" sz="3200" dirty="0" smtClean="0"/>
              <a:t>, сот </a:t>
            </a:r>
            <a:r>
              <a:rPr lang="ru-RU" sz="3200" dirty="0" err="1" smtClean="0"/>
              <a:t>арқылы қорғалуына құқығы </a:t>
            </a:r>
            <a:r>
              <a:rPr lang="ru-RU" sz="3200" dirty="0" smtClean="0"/>
              <a:t>бар, </a:t>
            </a:r>
            <a:r>
              <a:rPr lang="ru-RU" sz="3200" dirty="0" err="1" smtClean="0"/>
              <a:t>олар</a:t>
            </a:r>
            <a:r>
              <a:rPr lang="ru-RU" sz="3200" dirty="0" smtClean="0"/>
              <a:t> </a:t>
            </a:r>
            <a:r>
              <a:rPr lang="ru-RU" sz="3200" dirty="0" err="1" smtClean="0"/>
              <a:t>тең құқықтарға ие</a:t>
            </a:r>
            <a:r>
              <a:rPr lang="ru-RU" sz="3200" dirty="0" smtClean="0"/>
              <a:t> </a:t>
            </a:r>
            <a:r>
              <a:rPr lang="ru-RU" sz="3200" dirty="0" err="1" smtClean="0"/>
              <a:t>және жүктелген</a:t>
            </a:r>
            <a:r>
              <a:rPr lang="ru-RU" sz="3200" dirty="0" smtClean="0"/>
              <a:t>  </a:t>
            </a:r>
            <a:r>
              <a:rPr lang="en-US" sz="3200" dirty="0" err="1" smtClean="0"/>
              <a:t>i</a:t>
            </a:r>
            <a:r>
              <a:rPr lang="ru-RU" sz="3200" dirty="0" smtClean="0"/>
              <a:t>с </a:t>
            </a:r>
            <a:r>
              <a:rPr lang="ru-RU" sz="3200" dirty="0" err="1" smtClean="0"/>
              <a:t>жүрг</a:t>
            </a:r>
            <a:r>
              <a:rPr lang="en-US" sz="3200" dirty="0" err="1" smtClean="0"/>
              <a:t>i</a:t>
            </a:r>
            <a:r>
              <a:rPr lang="ru-RU" sz="3200" dirty="0" err="1" smtClean="0"/>
              <a:t>зу</a:t>
            </a:r>
            <a:r>
              <a:rPr lang="ru-RU" sz="3200" dirty="0" smtClean="0"/>
              <a:t> </a:t>
            </a:r>
            <a:r>
              <a:rPr lang="ru-RU" sz="3200" dirty="0" err="1" smtClean="0"/>
              <a:t>міндеттемелері</a:t>
            </a:r>
            <a:r>
              <a:rPr lang="ru-RU" sz="3200" dirty="0" smtClean="0"/>
              <a:t> </a:t>
            </a:r>
            <a:r>
              <a:rPr lang="ru-RU" sz="3200" dirty="0" err="1" smtClean="0"/>
              <a:t>тең болып</a:t>
            </a:r>
            <a:r>
              <a:rPr lang="ru-RU" sz="3200" dirty="0" smtClean="0"/>
              <a:t> </a:t>
            </a:r>
            <a:r>
              <a:rPr lang="ru-RU" sz="3200" dirty="0" err="1" smtClean="0"/>
              <a:t>табылады</a:t>
            </a:r>
            <a:r>
              <a:rPr lang="ru-RU" sz="3200" dirty="0" smtClean="0"/>
              <a:t>. </a:t>
            </a:r>
            <a:r>
              <a:rPr lang="ru-RU" sz="3200" dirty="0" err="1" smtClean="0"/>
              <a:t>Әлі бірқатар мемлекеттердің ұлттық құқықтық актілерінде</a:t>
            </a:r>
            <a:r>
              <a:rPr lang="ru-RU" sz="3200" dirty="0" smtClean="0"/>
              <a:t> </a:t>
            </a:r>
            <a:r>
              <a:rPr lang="ru-RU" sz="3200" dirty="0" err="1" smtClean="0"/>
              <a:t>бекітілген</a:t>
            </a:r>
            <a:r>
              <a:rPr lang="ru-RU" sz="3200" dirty="0" smtClean="0"/>
              <a:t> </a:t>
            </a:r>
            <a:r>
              <a:rPr lang="ru-RU" sz="3200" dirty="0" err="1" smtClean="0"/>
              <a:t>бірыңғай кемсітушілік</a:t>
            </a:r>
            <a:r>
              <a:rPr lang="ru-RU" sz="3200" dirty="0" smtClean="0"/>
              <a:t> норма, </a:t>
            </a:r>
            <a:r>
              <a:rPr lang="ru-RU" sz="3200" dirty="0" err="1" smtClean="0"/>
              <a:t>бұл </a:t>
            </a:r>
            <a:r>
              <a:rPr lang="ru-RU" sz="3200" dirty="0" smtClean="0"/>
              <a:t>сот </a:t>
            </a:r>
            <a:r>
              <a:rPr lang="ru-RU" sz="3200" dirty="0" err="1" smtClean="0"/>
              <a:t>кепіл</a:t>
            </a:r>
            <a:r>
              <a:rPr lang="ru-RU" sz="3200" dirty="0" smtClean="0"/>
              <a:t> институты. Сот </a:t>
            </a:r>
            <a:r>
              <a:rPr lang="ru-RU" sz="3200" dirty="0" err="1" smtClean="0"/>
              <a:t>талапты</a:t>
            </a:r>
            <a:r>
              <a:rPr lang="ru-RU" sz="3200" dirty="0" smtClean="0"/>
              <a:t> </a:t>
            </a:r>
            <a:r>
              <a:rPr lang="ru-RU" sz="3200" dirty="0" err="1" smtClean="0"/>
              <a:t>қанағаттандырудан </a:t>
            </a:r>
            <a:r>
              <a:rPr lang="ru-RU" sz="3200" dirty="0" smtClean="0"/>
              <a:t>бас </a:t>
            </a:r>
            <a:r>
              <a:rPr lang="ru-RU" sz="3200" dirty="0" err="1" smtClean="0"/>
              <a:t>тартқан жағдайда</a:t>
            </a:r>
            <a:r>
              <a:rPr lang="ru-RU" sz="3200" dirty="0" smtClean="0"/>
              <a:t>, </a:t>
            </a:r>
            <a:r>
              <a:rPr lang="ru-RU" sz="3200" dirty="0" err="1" smtClean="0"/>
              <a:t>жауапкердің өтініші бойынша</a:t>
            </a:r>
            <a:r>
              <a:rPr lang="ru-RU" sz="3200" dirty="0" smtClean="0"/>
              <a:t>, </a:t>
            </a:r>
            <a:r>
              <a:rPr lang="ru-RU" sz="3200" dirty="0" err="1" smtClean="0"/>
              <a:t>заңды шығындарды өтеу үшін</a:t>
            </a:r>
            <a:r>
              <a:rPr lang="ru-RU" sz="3200" dirty="0" smtClean="0"/>
              <a:t>, </a:t>
            </a:r>
            <a:r>
              <a:rPr lang="ru-RU" sz="3200" dirty="0" err="1" smtClean="0"/>
              <a:t>кепілдіктерін</a:t>
            </a:r>
            <a:r>
              <a:rPr lang="ru-RU" sz="3200" dirty="0" smtClean="0"/>
              <a:t> </a:t>
            </a:r>
            <a:r>
              <a:rPr lang="ru-RU" sz="3200" dirty="0" err="1" smtClean="0"/>
              <a:t>ұсына алады</a:t>
            </a:r>
            <a:r>
              <a:rPr lang="ru-RU" sz="3200" dirty="0" smtClean="0"/>
              <a:t>. </a:t>
            </a:r>
            <a:r>
              <a:rPr lang="ru-RU" sz="3200" dirty="0" err="1" smtClean="0"/>
              <a:t>Кепіл</a:t>
            </a:r>
            <a:r>
              <a:rPr lang="ru-RU" sz="3200" dirty="0" smtClean="0"/>
              <a:t> институты </a:t>
            </a:r>
            <a:r>
              <a:rPr lang="ru-RU" sz="3200" dirty="0" err="1" smtClean="0"/>
              <a:t>өз азаматтарына</a:t>
            </a:r>
            <a:r>
              <a:rPr lang="ru-RU" sz="3200" dirty="0" smtClean="0"/>
              <a:t> </a:t>
            </a:r>
            <a:r>
              <a:rPr lang="ru-RU" sz="3200" dirty="0" err="1" smtClean="0"/>
              <a:t>қатысты қолданылмайды</a:t>
            </a:r>
            <a:r>
              <a:rPr lang="ru-RU" sz="3200" dirty="0" smtClean="0"/>
              <a:t>.</a:t>
            </a:r>
          </a:p>
          <a:p>
            <a:endParaRPr lang="ru-RU" dirty="0"/>
          </a:p>
        </p:txBody>
      </p:sp>
      <p:pic>
        <p:nvPicPr>
          <p:cNvPr id="6" name="Рисунок 5" descr="1_525535f133792525535f1337f0.jpg"/>
          <p:cNvPicPr>
            <a:picLocks noChangeAspect="1"/>
          </p:cNvPicPr>
          <p:nvPr/>
        </p:nvPicPr>
        <p:blipFill>
          <a:blip r:embed="rId2" cstate="print"/>
          <a:stretch>
            <a:fillRect/>
          </a:stretch>
        </p:blipFill>
        <p:spPr>
          <a:xfrm>
            <a:off x="4857752" y="3214686"/>
            <a:ext cx="3816424" cy="3286124"/>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1214422"/>
          </a:xfrm>
        </p:spPr>
        <p:style>
          <a:lnRef idx="2">
            <a:schemeClr val="accent5">
              <a:shade val="50000"/>
            </a:schemeClr>
          </a:lnRef>
          <a:fillRef idx="1">
            <a:schemeClr val="accent5"/>
          </a:fillRef>
          <a:effectRef idx="0">
            <a:schemeClr val="accent5"/>
          </a:effectRef>
          <a:fontRef idx="minor">
            <a:schemeClr val="lt1"/>
          </a:fontRef>
        </p:style>
        <p:txBody>
          <a:bodyPr>
            <a:normAutofit/>
          </a:bodyPr>
          <a:lstStyle/>
          <a:p>
            <a:pPr algn="ctr"/>
            <a:r>
              <a:rPr lang="kk-KZ" dirty="0" smtClean="0"/>
              <a:t>Халықаралық сот құзіреттілігі</a:t>
            </a:r>
            <a:endParaRPr lang="ru-RU" dirty="0"/>
          </a:p>
        </p:txBody>
      </p:sp>
      <p:sp>
        <p:nvSpPr>
          <p:cNvPr id="3" name="Содержимое 2"/>
          <p:cNvSpPr>
            <a:spLocks noGrp="1"/>
          </p:cNvSpPr>
          <p:nvPr>
            <p:ph sz="quarter" idx="1"/>
          </p:nvPr>
        </p:nvSpPr>
        <p:spPr>
          <a:xfrm>
            <a:off x="571472" y="1714488"/>
            <a:ext cx="8153400" cy="4495800"/>
          </a:xfrm>
        </p:spPr>
        <p:txBody>
          <a:bodyPr>
            <a:normAutofit/>
          </a:bodyPr>
          <a:lstStyle/>
          <a:p>
            <a:r>
              <a:rPr lang="kk-KZ" dirty="0" smtClean="0"/>
              <a:t>Халықаралық сот құзіреттілігін анықтауда негізгі үш жүйені қарастырады</a:t>
            </a:r>
            <a:r>
              <a:rPr lang="ru-RU" dirty="0" smtClean="0"/>
              <a:t>:</a:t>
            </a:r>
            <a:endParaRPr lang="kk-KZ" dirty="0" smtClean="0"/>
          </a:p>
          <a:p>
            <a:r>
              <a:rPr lang="kk-KZ" dirty="0" smtClean="0"/>
              <a:t>1</a:t>
            </a:r>
            <a:r>
              <a:rPr lang="ru-RU" dirty="0" smtClean="0"/>
              <a:t>)</a:t>
            </a:r>
            <a:r>
              <a:rPr lang="kk-KZ" dirty="0" smtClean="0"/>
              <a:t>Латын жүйесі.1804 жылы Наполеон Кодексінде көрінісін тапты.Қолданатын елдер</a:t>
            </a:r>
            <a:r>
              <a:rPr lang="ru-RU" dirty="0" smtClean="0"/>
              <a:t>:</a:t>
            </a:r>
            <a:r>
              <a:rPr lang="en-US" dirty="0" smtClean="0"/>
              <a:t> </a:t>
            </a:r>
            <a:r>
              <a:rPr lang="ru-RU" dirty="0" smtClean="0"/>
              <a:t>Бельгия,Италия,Алжир т.б</a:t>
            </a:r>
            <a:r>
              <a:rPr lang="kk-KZ" dirty="0" smtClean="0"/>
              <a:t>.</a:t>
            </a:r>
            <a:r>
              <a:rPr lang="ru-RU" dirty="0" smtClean="0"/>
              <a:t>)</a:t>
            </a:r>
          </a:p>
          <a:p>
            <a:r>
              <a:rPr lang="kk-KZ" dirty="0" smtClean="0"/>
              <a:t>2</a:t>
            </a:r>
            <a:r>
              <a:rPr lang="ru-RU" dirty="0" smtClean="0"/>
              <a:t>)1877 жылы азаматты</a:t>
            </a:r>
            <a:r>
              <a:rPr lang="kk-KZ" dirty="0" smtClean="0"/>
              <a:t>қ істер туралы германдық Жарғы.</a:t>
            </a:r>
            <a:r>
              <a:rPr lang="ru-RU" dirty="0" smtClean="0"/>
              <a:t>(Ресей,Австрия,Жапония т</a:t>
            </a:r>
            <a:r>
              <a:rPr lang="kk-KZ" dirty="0" smtClean="0"/>
              <a:t>.б.</a:t>
            </a:r>
            <a:r>
              <a:rPr lang="ru-RU" dirty="0" smtClean="0"/>
              <a:t>)</a:t>
            </a:r>
          </a:p>
          <a:p>
            <a:r>
              <a:rPr lang="kk-KZ" dirty="0" smtClean="0"/>
              <a:t>3</a:t>
            </a:r>
            <a:r>
              <a:rPr lang="ru-RU" dirty="0" smtClean="0"/>
              <a:t>)Англо-американды</a:t>
            </a:r>
            <a:r>
              <a:rPr lang="kk-KZ" dirty="0" smtClean="0"/>
              <a:t>қ жүйе </a:t>
            </a:r>
            <a:r>
              <a:rPr lang="ru-RU" dirty="0" smtClean="0"/>
              <a:t>(</a:t>
            </a:r>
            <a:r>
              <a:rPr lang="en-US" dirty="0" smtClean="0"/>
              <a:t>common law</a:t>
            </a:r>
            <a:r>
              <a:rPr lang="ru-RU" dirty="0" smtClean="0"/>
              <a:t>)</a:t>
            </a:r>
            <a:endParaRPr lang="ru-RU"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1285860"/>
          </a:xfrm>
        </p:spPr>
        <p:style>
          <a:lnRef idx="3">
            <a:schemeClr val="lt1"/>
          </a:lnRef>
          <a:fillRef idx="1">
            <a:schemeClr val="accent4"/>
          </a:fillRef>
          <a:effectRef idx="1">
            <a:schemeClr val="accent4"/>
          </a:effectRef>
          <a:fontRef idx="minor">
            <a:schemeClr val="lt1"/>
          </a:fontRef>
        </p:style>
        <p:txBody>
          <a:bodyPr>
            <a:normAutofit fontScale="90000"/>
          </a:bodyPr>
          <a:lstStyle/>
          <a:p>
            <a:pPr algn="ctr"/>
            <a:r>
              <a:rPr lang="en-US" dirty="0"/>
              <a:t> </a:t>
            </a:r>
            <a:r>
              <a:rPr lang="en-US" dirty="0" smtClean="0"/>
              <a:t> </a:t>
            </a:r>
            <a:r>
              <a:rPr lang="kk-KZ" dirty="0" smtClean="0"/>
              <a:t>Франция құқығы бойынша соттылықты анықтау</a:t>
            </a:r>
            <a:endParaRPr lang="ru-RU" dirty="0"/>
          </a:p>
        </p:txBody>
      </p:sp>
      <p:sp>
        <p:nvSpPr>
          <p:cNvPr id="3" name="Содержимое 2"/>
          <p:cNvSpPr>
            <a:spLocks noGrp="1"/>
          </p:cNvSpPr>
          <p:nvPr>
            <p:ph sz="quarter" idx="1"/>
          </p:nvPr>
        </p:nvSpPr>
        <p:spPr>
          <a:xfrm>
            <a:off x="428596" y="1428736"/>
            <a:ext cx="8501122" cy="4929222"/>
          </a:xfrm>
        </p:spPr>
        <p:style>
          <a:lnRef idx="2">
            <a:schemeClr val="accent6">
              <a:shade val="50000"/>
            </a:schemeClr>
          </a:lnRef>
          <a:fillRef idx="1">
            <a:schemeClr val="accent6"/>
          </a:fillRef>
          <a:effectRef idx="0">
            <a:schemeClr val="accent6"/>
          </a:effectRef>
          <a:fontRef idx="minor">
            <a:schemeClr val="lt1"/>
          </a:fontRef>
        </p:style>
        <p:txBody>
          <a:bodyPr>
            <a:normAutofit/>
          </a:bodyPr>
          <a:lstStyle/>
          <a:p>
            <a:r>
              <a:rPr lang="kk-KZ" dirty="0" smtClean="0"/>
              <a:t>Франция құқығы бойынша шетелдіктер қатысатын азаматтық істерді қарастыруда тараптардың азаматтық қағидасы қолданылады- </a:t>
            </a:r>
            <a:r>
              <a:rPr lang="en-US" dirty="0" smtClean="0"/>
              <a:t>forum nationalis</a:t>
            </a:r>
            <a:r>
              <a:rPr lang="kk-KZ" dirty="0" smtClean="0"/>
              <a:t>.Осы қағида Францияның Азаматтық Кодексінің 14 және 15 баптарында көрсетілді.Яғни,олар тараптардың біреуі Франция азаматы болған жағдайда ғана,франция соттары істі қарастырады.</a:t>
            </a:r>
            <a:endParaRPr lang="ru-RU"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1285860"/>
          </a:xfrm>
        </p:spPr>
        <p:style>
          <a:lnRef idx="2">
            <a:schemeClr val="accent4">
              <a:shade val="50000"/>
            </a:schemeClr>
          </a:lnRef>
          <a:fillRef idx="1">
            <a:schemeClr val="accent4"/>
          </a:fillRef>
          <a:effectRef idx="0">
            <a:schemeClr val="accent4"/>
          </a:effectRef>
          <a:fontRef idx="minor">
            <a:schemeClr val="lt1"/>
          </a:fontRef>
        </p:style>
        <p:txBody>
          <a:bodyPr>
            <a:normAutofit fontScale="90000"/>
          </a:bodyPr>
          <a:lstStyle/>
          <a:p>
            <a:pPr algn="ctr"/>
            <a:r>
              <a:rPr lang="kk-KZ" dirty="0" smtClean="0"/>
              <a:t>Германия құқығы бойынша халықаралық соттылықты анықтау</a:t>
            </a:r>
            <a:endParaRPr lang="ru-RU" dirty="0"/>
          </a:p>
        </p:txBody>
      </p:sp>
      <p:sp>
        <p:nvSpPr>
          <p:cNvPr id="3" name="Содержимое 2"/>
          <p:cNvSpPr>
            <a:spLocks noGrp="1"/>
          </p:cNvSpPr>
          <p:nvPr>
            <p:ph sz="quarter" idx="1"/>
          </p:nvPr>
        </p:nvSpPr>
        <p:spPr/>
        <p:txBody>
          <a:bodyPr/>
          <a:lstStyle/>
          <a:p>
            <a:r>
              <a:rPr lang="kk-KZ" dirty="0" smtClean="0"/>
              <a:t>Германияда халықаралық соттылықты анықтау 1877 жылғы азаматтық процесс туралы Жарғыда бекітілген.Соттылықты анықтау тараптардың тұрғылықты жерімен немесе орналасқан орнымен анықталады.</a:t>
            </a:r>
            <a:endParaRPr lang="ru-RU"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1214422"/>
          </a:xfrm>
        </p:spPr>
        <p:style>
          <a:lnRef idx="2">
            <a:schemeClr val="accent5">
              <a:shade val="50000"/>
            </a:schemeClr>
          </a:lnRef>
          <a:fillRef idx="1">
            <a:schemeClr val="accent5"/>
          </a:fillRef>
          <a:effectRef idx="0">
            <a:schemeClr val="accent5"/>
          </a:effectRef>
          <a:fontRef idx="minor">
            <a:schemeClr val="lt1"/>
          </a:fontRef>
        </p:style>
        <p:txBody>
          <a:bodyPr>
            <a:normAutofit fontScale="90000"/>
          </a:bodyPr>
          <a:lstStyle/>
          <a:p>
            <a:pPr algn="ctr"/>
            <a:r>
              <a:rPr lang="kk-KZ" dirty="0" smtClean="0"/>
              <a:t>Ұлыбритания құқығы бойынша халықаралық соттылықты анықтау</a:t>
            </a:r>
            <a:endParaRPr lang="ru-RU" dirty="0"/>
          </a:p>
        </p:txBody>
      </p:sp>
      <p:sp>
        <p:nvSpPr>
          <p:cNvPr id="3" name="Содержимое 2"/>
          <p:cNvSpPr>
            <a:spLocks noGrp="1"/>
          </p:cNvSpPr>
          <p:nvPr>
            <p:ph sz="quarter" idx="1"/>
          </p:nvPr>
        </p:nvSpPr>
        <p:spPr/>
        <p:txBody>
          <a:bodyPr/>
          <a:lstStyle/>
          <a:p>
            <a:r>
              <a:rPr lang="kk-KZ" dirty="0" smtClean="0"/>
              <a:t>1984 жылғы Графттықтардың соттары туралы,1998 жылғы Азаматтық сот ісін жүргізу бойынша ережелер,1981 жылғы Жоғары сот туралы Заң.</a:t>
            </a:r>
          </a:p>
          <a:p>
            <a:r>
              <a:rPr lang="kk-KZ" dirty="0" smtClean="0"/>
              <a:t>Осы заңдар бойынша ең бастысы-ағылшын соты кез-келген істі қарай алады,егер талапкер жауапкерге сотқа келу туралы бұйрықты,екіншісі Англияда болған кезде беріп үлгерсе.</a:t>
            </a:r>
            <a:endParaRPr lang="ru-RU"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1285860"/>
          </a:xfrm>
        </p:spPr>
        <p:style>
          <a:lnRef idx="2">
            <a:schemeClr val="accent2">
              <a:shade val="50000"/>
            </a:schemeClr>
          </a:lnRef>
          <a:fillRef idx="1">
            <a:schemeClr val="accent2"/>
          </a:fillRef>
          <a:effectRef idx="0">
            <a:schemeClr val="accent2"/>
          </a:effectRef>
          <a:fontRef idx="minor">
            <a:schemeClr val="lt1"/>
          </a:fontRef>
        </p:style>
        <p:txBody>
          <a:bodyPr>
            <a:normAutofit/>
          </a:bodyPr>
          <a:lstStyle/>
          <a:p>
            <a:r>
              <a:rPr lang="en-US" dirty="0" smtClean="0"/>
              <a:t>Forum non </a:t>
            </a:r>
            <a:r>
              <a:rPr lang="en-US" dirty="0" err="1" smtClean="0"/>
              <a:t>conveniens</a:t>
            </a:r>
            <a:r>
              <a:rPr lang="ru-RU" dirty="0" smtClean="0"/>
              <a:t> </a:t>
            </a:r>
            <a:r>
              <a:rPr lang="en-US" dirty="0" smtClean="0"/>
              <a:t>-</a:t>
            </a:r>
            <a:r>
              <a:rPr lang="kk-KZ" dirty="0" smtClean="0"/>
              <a:t> ыңғайсыз сот</a:t>
            </a:r>
            <a:endParaRPr lang="ru-RU" dirty="0"/>
          </a:p>
        </p:txBody>
      </p:sp>
      <p:graphicFrame>
        <p:nvGraphicFramePr>
          <p:cNvPr id="5" name="Содержимое 4"/>
          <p:cNvGraphicFramePr>
            <a:graphicFrameLocks noGrp="1"/>
          </p:cNvGraphicFramePr>
          <p:nvPr>
            <p:ph sz="quarter" idx="1"/>
          </p:nvPr>
        </p:nvGraphicFramePr>
        <p:xfrm>
          <a:off x="612648" y="1600200"/>
          <a:ext cx="8153400" cy="4495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 xmlns:p14="http://schemas.microsoft.com/office/powerpoint/2010/main" val="34638583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1082636"/>
          </a:xfrm>
        </p:spPr>
        <p:style>
          <a:lnRef idx="2">
            <a:schemeClr val="accent4">
              <a:shade val="50000"/>
            </a:schemeClr>
          </a:lnRef>
          <a:fillRef idx="1">
            <a:schemeClr val="accent4"/>
          </a:fillRef>
          <a:effectRef idx="0">
            <a:schemeClr val="accent4"/>
          </a:effectRef>
          <a:fontRef idx="minor">
            <a:schemeClr val="lt1"/>
          </a:fontRef>
        </p:style>
        <p:txBody>
          <a:bodyPr>
            <a:normAutofit/>
          </a:bodyPr>
          <a:lstStyle/>
          <a:p>
            <a:pPr algn="ctr"/>
            <a:r>
              <a:rPr lang="kk-KZ" dirty="0" smtClean="0"/>
              <a:t>Есеп</a:t>
            </a:r>
            <a:endParaRPr lang="ru-RU" dirty="0"/>
          </a:p>
        </p:txBody>
      </p:sp>
      <p:sp>
        <p:nvSpPr>
          <p:cNvPr id="5" name="Содержимое 4"/>
          <p:cNvSpPr>
            <a:spLocks noGrp="1"/>
          </p:cNvSpPr>
          <p:nvPr>
            <p:ph sz="quarter" idx="1"/>
          </p:nvPr>
        </p:nvSpPr>
        <p:spPr/>
        <p:txBody>
          <a:bodyPr>
            <a:normAutofit fontScale="62500" lnSpcReduction="20000"/>
          </a:bodyPr>
          <a:lstStyle/>
          <a:p>
            <a:pPr lvl="0"/>
            <a:r>
              <a:rPr lang="ru-RU" dirty="0" err="1" smtClean="0"/>
              <a:t>Шетел</a:t>
            </a:r>
            <a:r>
              <a:rPr lang="ru-RU" dirty="0" smtClean="0"/>
              <a:t> </a:t>
            </a:r>
            <a:r>
              <a:rPr lang="ru-RU" dirty="0" err="1" smtClean="0"/>
              <a:t>елшілігі</a:t>
            </a:r>
            <a:r>
              <a:rPr lang="ru-RU" dirty="0" smtClean="0"/>
              <a:t> </a:t>
            </a:r>
            <a:r>
              <a:rPr lang="ru-RU" dirty="0" err="1" smtClean="0"/>
              <a:t>Қазақстан арбитраждық  сотына</a:t>
            </a:r>
            <a:r>
              <a:rPr lang="ru-RU" dirty="0" smtClean="0"/>
              <a:t>, </a:t>
            </a:r>
            <a:r>
              <a:rPr lang="ru-RU" dirty="0" err="1" smtClean="0"/>
              <a:t>Қазақстандық кәсіпорынмен жасалған мерд</a:t>
            </a:r>
            <a:r>
              <a:rPr lang="en-US" dirty="0" err="1" smtClean="0"/>
              <a:t>i</a:t>
            </a:r>
            <a:r>
              <a:rPr lang="ru-RU" dirty="0" err="1" smtClean="0"/>
              <a:t>герл</a:t>
            </a:r>
            <a:r>
              <a:rPr lang="en-US" dirty="0" err="1" smtClean="0"/>
              <a:t>i</a:t>
            </a:r>
            <a:r>
              <a:rPr lang="ru-RU" dirty="0" smtClean="0"/>
              <a:t>к </a:t>
            </a:r>
            <a:r>
              <a:rPr lang="ru-RU" dirty="0" err="1" smtClean="0"/>
              <a:t>шарты</a:t>
            </a:r>
            <a:r>
              <a:rPr lang="ru-RU" dirty="0" smtClean="0"/>
              <a:t> </a:t>
            </a:r>
            <a:r>
              <a:rPr lang="ru-RU" dirty="0" err="1" smtClean="0"/>
              <a:t>бойынша</a:t>
            </a:r>
            <a:r>
              <a:rPr lang="ru-RU" dirty="0" smtClean="0"/>
              <a:t> </a:t>
            </a:r>
            <a:r>
              <a:rPr lang="ru-RU" dirty="0" err="1" smtClean="0"/>
              <a:t>талап</a:t>
            </a:r>
            <a:r>
              <a:rPr lang="ru-RU" dirty="0" smtClean="0"/>
              <a:t> </a:t>
            </a:r>
            <a:r>
              <a:rPr lang="ru-RU" dirty="0" err="1" smtClean="0"/>
              <a:t>арызбен</a:t>
            </a:r>
            <a:r>
              <a:rPr lang="ru-RU" dirty="0" smtClean="0"/>
              <a:t> </a:t>
            </a:r>
            <a:r>
              <a:rPr lang="ru-RU" dirty="0" err="1" smtClean="0"/>
              <a:t>шағымданады</a:t>
            </a:r>
            <a:r>
              <a:rPr lang="ru-RU" dirty="0" smtClean="0"/>
              <a:t>. </a:t>
            </a:r>
            <a:r>
              <a:rPr lang="ru-RU" dirty="0" err="1" smtClean="0"/>
              <a:t>Қазақстандық кәсіпорын қарсы талап</a:t>
            </a:r>
            <a:r>
              <a:rPr lang="ru-RU" dirty="0" smtClean="0"/>
              <a:t> </a:t>
            </a:r>
            <a:r>
              <a:rPr lang="ru-RU" dirty="0" err="1" smtClean="0"/>
              <a:t>арызбен</a:t>
            </a:r>
            <a:r>
              <a:rPr lang="ru-RU" dirty="0" smtClean="0"/>
              <a:t> </a:t>
            </a:r>
            <a:r>
              <a:rPr lang="ru-RU" dirty="0" err="1" smtClean="0"/>
              <a:t>шағымданады.</a:t>
            </a:r>
            <a:r>
              <a:rPr lang="ru-RU" dirty="0" smtClean="0"/>
              <a:t> </a:t>
            </a:r>
            <a:r>
              <a:rPr lang="ru-RU" dirty="0" err="1" smtClean="0"/>
              <a:t>Бірақ елшілік</a:t>
            </a:r>
            <a:r>
              <a:rPr lang="ru-RU" dirty="0" smtClean="0"/>
              <a:t> </a:t>
            </a:r>
            <a:r>
              <a:rPr lang="ru-RU" dirty="0" err="1" smtClean="0"/>
              <a:t>өзінің халықаралық иммунитетіне</a:t>
            </a:r>
            <a:r>
              <a:rPr lang="ru-RU" dirty="0" smtClean="0"/>
              <a:t> </a:t>
            </a:r>
            <a:r>
              <a:rPr lang="ru-RU" dirty="0" err="1" smtClean="0"/>
              <a:t>сілтеп</a:t>
            </a:r>
            <a:r>
              <a:rPr lang="ru-RU" dirty="0" smtClean="0"/>
              <a:t>, сот </a:t>
            </a:r>
            <a:r>
              <a:rPr lang="ru-RU" dirty="0" err="1" smtClean="0"/>
              <a:t>қарсы арызды</a:t>
            </a:r>
            <a:r>
              <a:rPr lang="ru-RU" dirty="0" smtClean="0"/>
              <a:t> </a:t>
            </a:r>
            <a:r>
              <a:rPr lang="ru-RU" dirty="0" err="1" smtClean="0"/>
              <a:t>қанағаттандырудан </a:t>
            </a:r>
            <a:r>
              <a:rPr lang="ru-RU" dirty="0" smtClean="0"/>
              <a:t>бас </a:t>
            </a:r>
            <a:r>
              <a:rPr lang="ru-RU" dirty="0" err="1" smtClean="0"/>
              <a:t>тартады</a:t>
            </a:r>
            <a:r>
              <a:rPr lang="ru-RU" dirty="0" smtClean="0"/>
              <a:t>. </a:t>
            </a:r>
            <a:r>
              <a:rPr lang="ru-RU" dirty="0" err="1" smtClean="0"/>
              <a:t>Алайда</a:t>
            </a:r>
            <a:r>
              <a:rPr lang="ru-RU" dirty="0" smtClean="0"/>
              <a:t>, </a:t>
            </a:r>
            <a:r>
              <a:rPr lang="ru-RU" dirty="0" err="1" smtClean="0"/>
              <a:t>кассациялық </a:t>
            </a:r>
            <a:r>
              <a:rPr lang="ru-RU" dirty="0" smtClean="0"/>
              <a:t>сот </a:t>
            </a:r>
            <a:r>
              <a:rPr lang="ru-RU" dirty="0" err="1" smtClean="0"/>
              <a:t>бұл шешімнің күшін жояды</a:t>
            </a:r>
            <a:r>
              <a:rPr lang="ru-RU" dirty="0" smtClean="0"/>
              <a:t>, </a:t>
            </a:r>
            <a:r>
              <a:rPr lang="ru-RU" dirty="0" err="1" smtClean="0"/>
              <a:t>себебі</a:t>
            </a:r>
            <a:r>
              <a:rPr lang="ru-RU" dirty="0" smtClean="0"/>
              <a:t> </a:t>
            </a:r>
            <a:r>
              <a:rPr lang="ru-RU" dirty="0" err="1" smtClean="0"/>
              <a:t>елшіліктің Қазақстандық сотқа коммерциялық арызбен</a:t>
            </a:r>
            <a:r>
              <a:rPr lang="ru-RU" dirty="0" smtClean="0"/>
              <a:t> </a:t>
            </a:r>
            <a:r>
              <a:rPr lang="ru-RU" dirty="0" err="1" smtClean="0"/>
              <a:t>шағымдану</a:t>
            </a:r>
            <a:r>
              <a:rPr lang="ru-RU" dirty="0" smtClean="0"/>
              <a:t>, осы </a:t>
            </a:r>
            <a:r>
              <a:rPr lang="ru-RU" dirty="0" err="1" smtClean="0"/>
              <a:t>келісім-шарт</a:t>
            </a:r>
            <a:r>
              <a:rPr lang="ru-RU" dirty="0" smtClean="0"/>
              <a:t> </a:t>
            </a:r>
            <a:r>
              <a:rPr lang="ru-RU" dirty="0" err="1" smtClean="0"/>
              <a:t>бойынша</a:t>
            </a:r>
            <a:r>
              <a:rPr lang="ru-RU" dirty="0" smtClean="0"/>
              <a:t> </a:t>
            </a:r>
            <a:r>
              <a:rPr lang="ru-RU" dirty="0" err="1" smtClean="0"/>
              <a:t>иммунитеттен</a:t>
            </a:r>
            <a:r>
              <a:rPr lang="ru-RU" dirty="0" smtClean="0"/>
              <a:t> бас </a:t>
            </a:r>
            <a:r>
              <a:rPr lang="ru-RU" dirty="0" err="1" smtClean="0"/>
              <a:t>тартуды</a:t>
            </a:r>
            <a:r>
              <a:rPr lang="ru-RU" dirty="0" smtClean="0"/>
              <a:t> </a:t>
            </a:r>
            <a:r>
              <a:rPr lang="ru-RU" dirty="0" err="1" smtClean="0"/>
              <a:t>куәландырады</a:t>
            </a:r>
            <a:r>
              <a:rPr lang="ru-RU" dirty="0" smtClean="0"/>
              <a:t>. </a:t>
            </a:r>
            <a:r>
              <a:rPr lang="ru-RU" dirty="0" err="1" smtClean="0"/>
              <a:t>Бірінші</a:t>
            </a:r>
            <a:r>
              <a:rPr lang="ru-RU" dirty="0" smtClean="0"/>
              <a:t> </a:t>
            </a:r>
            <a:r>
              <a:rPr lang="ru-RU" dirty="0" err="1" smtClean="0"/>
              <a:t>сатыдағы </a:t>
            </a:r>
            <a:r>
              <a:rPr lang="ru-RU" dirty="0" smtClean="0"/>
              <a:t>сот </a:t>
            </a:r>
            <a:r>
              <a:rPr lang="ru-RU" dirty="0" err="1" smtClean="0"/>
              <a:t>мән</a:t>
            </a:r>
            <a:r>
              <a:rPr lang="en-US" dirty="0" err="1" smtClean="0"/>
              <a:t>i</a:t>
            </a:r>
            <a:r>
              <a:rPr lang="en-US" dirty="0" smtClean="0"/>
              <a:t> </a:t>
            </a:r>
            <a:r>
              <a:rPr lang="ru-RU" dirty="0" err="1" smtClean="0"/>
              <a:t>бойынша</a:t>
            </a:r>
            <a:r>
              <a:rPr lang="ru-RU" dirty="0" smtClean="0"/>
              <a:t> </a:t>
            </a:r>
            <a:r>
              <a:rPr lang="ru-RU" dirty="0" err="1" smtClean="0"/>
              <a:t>қарсы арызды</a:t>
            </a:r>
            <a:r>
              <a:rPr lang="ru-RU" dirty="0" smtClean="0"/>
              <a:t> </a:t>
            </a:r>
            <a:r>
              <a:rPr lang="ru-RU" dirty="0" err="1" smtClean="0"/>
              <a:t>қарастыруы мүмкін.</a:t>
            </a:r>
            <a:endParaRPr lang="ru-RU" dirty="0" smtClean="0"/>
          </a:p>
          <a:p>
            <a:pPr lvl="0"/>
            <a:r>
              <a:rPr lang="ru-RU" dirty="0" err="1" smtClean="0"/>
              <a:t>Ресми</a:t>
            </a:r>
            <a:r>
              <a:rPr lang="ru-RU" dirty="0" smtClean="0"/>
              <a:t> </a:t>
            </a:r>
            <a:r>
              <a:rPr lang="ru-RU" dirty="0" err="1" smtClean="0"/>
              <a:t>шетелдік</a:t>
            </a:r>
            <a:r>
              <a:rPr lang="ru-RU" dirty="0" smtClean="0"/>
              <a:t> </a:t>
            </a:r>
            <a:r>
              <a:rPr lang="ru-RU" dirty="0" err="1" smtClean="0"/>
              <a:t>өкілдіктері орналасқан мемлекеттің соттарының юрисдикциясынан</a:t>
            </a:r>
            <a:r>
              <a:rPr lang="ru-RU" dirty="0" smtClean="0"/>
              <a:t> </a:t>
            </a:r>
            <a:r>
              <a:rPr lang="ru-RU" dirty="0" err="1" smtClean="0"/>
              <a:t>шет</a:t>
            </a:r>
            <a:r>
              <a:rPr lang="ru-RU" dirty="0" smtClean="0"/>
              <a:t> </a:t>
            </a:r>
            <a:r>
              <a:rPr lang="ru-RU" dirty="0" err="1" smtClean="0"/>
              <a:t>мемлекеттер</a:t>
            </a:r>
            <a:r>
              <a:rPr lang="ru-RU" dirty="0" smtClean="0"/>
              <a:t> </a:t>
            </a:r>
            <a:r>
              <a:rPr lang="ru-RU" dirty="0" err="1" smtClean="0"/>
              <a:t>иммунитетке</a:t>
            </a:r>
            <a:r>
              <a:rPr lang="ru-RU" dirty="0" smtClean="0"/>
              <a:t> </a:t>
            </a:r>
            <a:r>
              <a:rPr lang="ru-RU" dirty="0" err="1" smtClean="0"/>
              <a:t>ие</a:t>
            </a:r>
            <a:r>
              <a:rPr lang="ru-RU" dirty="0" smtClean="0"/>
              <a:t> </a:t>
            </a:r>
            <a:r>
              <a:rPr lang="ru-RU" dirty="0" err="1" smtClean="0"/>
              <a:t>болады</a:t>
            </a:r>
            <a:r>
              <a:rPr lang="ru-RU" dirty="0" smtClean="0"/>
              <a:t> </a:t>
            </a:r>
            <a:r>
              <a:rPr lang="ru-RU" dirty="0" err="1" smtClean="0"/>
              <a:t>ма</a:t>
            </a:r>
            <a:r>
              <a:rPr lang="ru-RU" dirty="0" smtClean="0"/>
              <a:t>?</a:t>
            </a:r>
          </a:p>
          <a:p>
            <a:pPr lvl="0"/>
            <a:r>
              <a:rPr lang="ru-RU" dirty="0" err="1" smtClean="0"/>
              <a:t>Қандай белгілері</a:t>
            </a:r>
            <a:r>
              <a:rPr lang="ru-RU" dirty="0" smtClean="0"/>
              <a:t> </a:t>
            </a:r>
            <a:r>
              <a:rPr lang="ru-RU" dirty="0" err="1" smtClean="0"/>
              <a:t>бойынша</a:t>
            </a:r>
            <a:r>
              <a:rPr lang="ru-RU" dirty="0" smtClean="0"/>
              <a:t> осы </a:t>
            </a:r>
            <a:r>
              <a:rPr lang="ru-RU" dirty="0" err="1" smtClean="0"/>
              <a:t>агенттіктер</a:t>
            </a:r>
            <a:r>
              <a:rPr lang="ru-RU" dirty="0" smtClean="0"/>
              <a:t> сот </a:t>
            </a:r>
            <a:r>
              <a:rPr lang="ru-RU" dirty="0" err="1" smtClean="0"/>
              <a:t>иммунитетімен</a:t>
            </a:r>
            <a:r>
              <a:rPr lang="ru-RU" dirty="0" smtClean="0"/>
              <a:t> </a:t>
            </a:r>
            <a:r>
              <a:rPr lang="ru-RU" dirty="0" err="1" smtClean="0"/>
              <a:t>оларды</a:t>
            </a:r>
            <a:r>
              <a:rPr lang="ru-RU" dirty="0" smtClean="0"/>
              <a:t> </a:t>
            </a:r>
            <a:r>
              <a:rPr lang="ru-RU" dirty="0" err="1" smtClean="0"/>
              <a:t>қамтамасыз ету</a:t>
            </a:r>
            <a:r>
              <a:rPr lang="ru-RU" dirty="0" smtClean="0"/>
              <a:t> </a:t>
            </a:r>
            <a:r>
              <a:rPr lang="ru-RU" dirty="0" err="1" smtClean="0"/>
              <a:t>үшін талап</a:t>
            </a:r>
            <a:r>
              <a:rPr lang="ru-RU" dirty="0" smtClean="0"/>
              <a:t> </a:t>
            </a:r>
            <a:r>
              <a:rPr lang="ru-RU" dirty="0" err="1" smtClean="0"/>
              <a:t>етуі</a:t>
            </a:r>
            <a:r>
              <a:rPr lang="ru-RU" dirty="0" smtClean="0"/>
              <a:t> </a:t>
            </a:r>
            <a:r>
              <a:rPr lang="ru-RU" dirty="0" err="1" smtClean="0"/>
              <a:t>мүмкін</a:t>
            </a:r>
            <a:r>
              <a:rPr lang="ru-RU" dirty="0" smtClean="0"/>
              <a:t>? </a:t>
            </a:r>
            <a:r>
              <a:rPr lang="ru-RU" dirty="0" err="1" smtClean="0"/>
              <a:t>Халықаралық жария</a:t>
            </a:r>
            <a:r>
              <a:rPr lang="ru-RU" dirty="0" smtClean="0"/>
              <a:t> </a:t>
            </a:r>
            <a:r>
              <a:rPr lang="ru-RU" dirty="0" err="1" smtClean="0"/>
              <a:t>құқықта ресми</a:t>
            </a:r>
            <a:r>
              <a:rPr lang="ru-RU" dirty="0" smtClean="0"/>
              <a:t> </a:t>
            </a:r>
            <a:r>
              <a:rPr lang="ru-RU" dirty="0" err="1" smtClean="0"/>
              <a:t>бекітілген</a:t>
            </a:r>
            <a:r>
              <a:rPr lang="ru-RU" dirty="0" smtClean="0"/>
              <a:t> </a:t>
            </a:r>
            <a:r>
              <a:rPr lang="ru-RU" dirty="0" err="1" smtClean="0"/>
              <a:t>бе</a:t>
            </a:r>
            <a:r>
              <a:rPr lang="ru-RU" dirty="0" smtClean="0"/>
              <a:t>? </a:t>
            </a:r>
            <a:r>
              <a:rPr lang="ru-RU" dirty="0" err="1" smtClean="0"/>
              <a:t>Қазақстан заңнамасымен ше</a:t>
            </a:r>
            <a:r>
              <a:rPr lang="ru-RU" dirty="0" smtClean="0"/>
              <a:t>?</a:t>
            </a:r>
          </a:p>
          <a:p>
            <a:pPr lvl="0"/>
            <a:r>
              <a:rPr lang="kk-KZ" dirty="0" smtClean="0"/>
              <a:t>Елшіліктің </a:t>
            </a:r>
            <a:r>
              <a:rPr lang="ru-RU" dirty="0" err="1" smtClean="0"/>
              <a:t>коммерциялық талаппен</a:t>
            </a:r>
            <a:r>
              <a:rPr lang="ru-RU" dirty="0" smtClean="0"/>
              <a:t> </a:t>
            </a:r>
            <a:r>
              <a:rPr lang="ru-RU" dirty="0" err="1" smtClean="0"/>
              <a:t>щағымдануы иммунитеттен</a:t>
            </a:r>
            <a:r>
              <a:rPr lang="ru-RU" dirty="0" smtClean="0"/>
              <a:t> </a:t>
            </a:r>
            <a:r>
              <a:rPr lang="ru-RU" dirty="0" err="1" smtClean="0"/>
              <a:t>автоматты</a:t>
            </a:r>
            <a:r>
              <a:rPr lang="ru-RU" dirty="0" smtClean="0"/>
              <a:t> </a:t>
            </a:r>
            <a:r>
              <a:rPr lang="ru-RU" dirty="0" err="1" smtClean="0"/>
              <a:t>түрде </a:t>
            </a:r>
            <a:r>
              <a:rPr lang="ru-RU" dirty="0" smtClean="0"/>
              <a:t>бас </a:t>
            </a:r>
            <a:r>
              <a:rPr lang="ru-RU" dirty="0" err="1" smtClean="0"/>
              <a:t>тартуға </a:t>
            </a:r>
            <a:r>
              <a:rPr lang="ru-RU" dirty="0" smtClean="0"/>
              <a:t>жата </a:t>
            </a:r>
            <a:r>
              <a:rPr lang="ru-RU" dirty="0" err="1" smtClean="0"/>
              <a:t>ма</a:t>
            </a:r>
            <a:r>
              <a:rPr lang="ru-RU" dirty="0" smtClean="0"/>
              <a:t>?</a:t>
            </a:r>
          </a:p>
          <a:p>
            <a:pPr lvl="0"/>
            <a:r>
              <a:rPr lang="ru-RU" dirty="0" err="1" smtClean="0"/>
              <a:t>Қай соттың </a:t>
            </a:r>
            <a:r>
              <a:rPr lang="ru-RU" dirty="0" smtClean="0"/>
              <a:t>(</a:t>
            </a:r>
            <a:r>
              <a:rPr lang="ru-RU" dirty="0" err="1" smtClean="0"/>
              <a:t>бірінші</a:t>
            </a:r>
            <a:r>
              <a:rPr lang="ru-RU" dirty="0" smtClean="0"/>
              <a:t> </a:t>
            </a:r>
            <a:r>
              <a:rPr lang="ru-RU" dirty="0" err="1" smtClean="0"/>
              <a:t>сатыдағы немесе</a:t>
            </a:r>
            <a:r>
              <a:rPr lang="ru-RU" dirty="0" smtClean="0"/>
              <a:t> </a:t>
            </a:r>
            <a:r>
              <a:rPr lang="ru-RU" dirty="0" err="1" smtClean="0"/>
              <a:t>кассациялық соттың</a:t>
            </a:r>
            <a:r>
              <a:rPr lang="ru-RU" dirty="0" smtClean="0"/>
              <a:t>) </a:t>
            </a:r>
            <a:r>
              <a:rPr lang="ru-RU" dirty="0" err="1" smtClean="0"/>
              <a:t>шешімі</a:t>
            </a:r>
            <a:r>
              <a:rPr lang="ru-RU" dirty="0" smtClean="0"/>
              <a:t>  </a:t>
            </a:r>
            <a:r>
              <a:rPr lang="ru-RU" dirty="0" err="1" smtClean="0"/>
              <a:t>дұрыс болып</a:t>
            </a:r>
            <a:r>
              <a:rPr lang="ru-RU" dirty="0" smtClean="0"/>
              <a:t> </a:t>
            </a:r>
            <a:r>
              <a:rPr lang="ru-RU" dirty="0" err="1" smtClean="0"/>
              <a:t>табылады</a:t>
            </a:r>
            <a:r>
              <a:rPr lang="ru-RU" dirty="0" smtClean="0"/>
              <a:t>?</a:t>
            </a:r>
          </a:p>
          <a:p>
            <a:endParaRPr lang="ru-RU"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1219200"/>
          </a:xfrm>
        </p:spPr>
        <p:style>
          <a:lnRef idx="2">
            <a:schemeClr val="accent2">
              <a:shade val="50000"/>
            </a:schemeClr>
          </a:lnRef>
          <a:fillRef idx="1">
            <a:schemeClr val="accent2"/>
          </a:fillRef>
          <a:effectRef idx="0">
            <a:schemeClr val="accent2"/>
          </a:effectRef>
          <a:fontRef idx="minor">
            <a:schemeClr val="lt1"/>
          </a:fontRef>
        </p:style>
        <p:txBody>
          <a:bodyPr/>
          <a:lstStyle/>
          <a:p>
            <a:pPr algn="ctr"/>
            <a:r>
              <a:rPr lang="ru-RU" dirty="0"/>
              <a:t>Г</a:t>
            </a:r>
            <a:r>
              <a:rPr lang="ru-RU" dirty="0" smtClean="0"/>
              <a:t>лоссарий</a:t>
            </a:r>
            <a:endParaRPr lang="ru-RU" dirty="0"/>
          </a:p>
        </p:txBody>
      </p:sp>
      <p:sp>
        <p:nvSpPr>
          <p:cNvPr id="3" name="Содержимое 2"/>
          <p:cNvSpPr>
            <a:spLocks noGrp="1"/>
          </p:cNvSpPr>
          <p:nvPr>
            <p:ph sz="quarter" idx="1"/>
          </p:nvPr>
        </p:nvSpPr>
        <p:spPr>
          <a:xfrm>
            <a:off x="285720" y="1643050"/>
            <a:ext cx="8572560" cy="4852036"/>
          </a:xfrm>
        </p:spPr>
        <p:txBody>
          <a:bodyPr>
            <a:normAutofit fontScale="55000" lnSpcReduction="20000"/>
          </a:bodyPr>
          <a:lstStyle/>
          <a:p>
            <a:r>
              <a:rPr lang="kk-KZ" i="1" dirty="0" smtClean="0"/>
              <a:t>1.</a:t>
            </a:r>
            <a:r>
              <a:rPr lang="ru-RU" b="1" i="1" dirty="0"/>
              <a:t> </a:t>
            </a:r>
            <a:r>
              <a:rPr lang="ru-RU" i="1" dirty="0"/>
              <a:t>Азаматтық іс жүргізудің</a:t>
            </a:r>
            <a:r>
              <a:rPr lang="ru-RU" b="1" i="1" dirty="0"/>
              <a:t> </a:t>
            </a:r>
            <a:r>
              <a:rPr lang="ru-RU" i="1" dirty="0"/>
              <a:t>құқық</a:t>
            </a:r>
            <a:r>
              <a:rPr lang="ru-RU" b="1" i="1" dirty="0"/>
              <a:t> </a:t>
            </a:r>
            <a:r>
              <a:rPr lang="ru-RU" i="1" dirty="0"/>
              <a:t>қабілеттілігі</a:t>
            </a:r>
            <a:r>
              <a:rPr lang="ru-RU" dirty="0"/>
              <a:t> — бұл іс жүргізу құқықтары мен іс жүргізу міндеттеріне ие болу қабілеттілігі</a:t>
            </a:r>
            <a:r>
              <a:rPr lang="ru-RU" dirty="0" smtClean="0"/>
              <a:t>.</a:t>
            </a:r>
          </a:p>
          <a:p>
            <a:r>
              <a:rPr lang="kk-KZ" i="1" dirty="0" smtClean="0"/>
              <a:t>2.</a:t>
            </a:r>
            <a:r>
              <a:rPr lang="ru-RU" i="1" dirty="0"/>
              <a:t> </a:t>
            </a:r>
            <a:r>
              <a:rPr lang="ru-RU" i="1" dirty="0" smtClean="0"/>
              <a:t>Жауапкер</a:t>
            </a:r>
            <a:r>
              <a:rPr lang="ru-RU" dirty="0" smtClean="0"/>
              <a:t>— </a:t>
            </a:r>
            <a:r>
              <a:rPr lang="ru-RU" dirty="0"/>
              <a:t>өздеріне қуыным талабы қойылған азаматтар немесе заңды тұлғалар</a:t>
            </a:r>
            <a:r>
              <a:rPr lang="ru-RU" dirty="0" smtClean="0"/>
              <a:t>.</a:t>
            </a:r>
          </a:p>
          <a:p>
            <a:r>
              <a:rPr lang="kk-KZ" i="1" dirty="0" smtClean="0"/>
              <a:t>3.</a:t>
            </a:r>
            <a:r>
              <a:rPr lang="ru-RU" i="1" dirty="0"/>
              <a:t> Талапкер </a:t>
            </a:r>
            <a:r>
              <a:rPr lang="ru-RU" dirty="0"/>
              <a:t>— өз мүддесін немесе мүддесі көзделіп талап қойылған азамат немесе заңды тұлға</a:t>
            </a:r>
            <a:r>
              <a:rPr lang="ru-RU" dirty="0" smtClean="0"/>
              <a:t>.</a:t>
            </a:r>
          </a:p>
          <a:p>
            <a:r>
              <a:rPr lang="kk-KZ" i="1" dirty="0" smtClean="0"/>
              <a:t>4.</a:t>
            </a:r>
            <a:r>
              <a:rPr lang="ru-RU" b="1" i="1" dirty="0"/>
              <a:t> </a:t>
            </a:r>
            <a:r>
              <a:rPr lang="ru-RU" i="1" dirty="0"/>
              <a:t>Конвенция</a:t>
            </a:r>
            <a:r>
              <a:rPr lang="ru-RU" dirty="0"/>
              <a:t> - </a:t>
            </a:r>
            <a:r>
              <a:rPr lang="ru-RU" dirty="0" smtClean="0"/>
              <a:t>лат</a:t>
            </a:r>
            <a:r>
              <a:rPr lang="ru-RU" dirty="0" smtClean="0">
                <a:hlinkClick r:id="rId2" tooltip="Латын тілі"/>
              </a:rPr>
              <a:t>.</a:t>
            </a:r>
            <a:r>
              <a:rPr lang="ru-RU" dirty="0"/>
              <a:t> </a:t>
            </a:r>
            <a:r>
              <a:rPr lang="en-US" dirty="0"/>
              <a:t>Conventio - </a:t>
            </a:r>
            <a:r>
              <a:rPr lang="ru-RU" dirty="0"/>
              <a:t>келісім) кез келген </a:t>
            </a:r>
            <a:r>
              <a:rPr lang="ru-RU" dirty="0" smtClean="0"/>
              <a:t>саладағы</a:t>
            </a:r>
            <a:r>
              <a:rPr lang="ru-RU" dirty="0"/>
              <a:t> а</a:t>
            </a:r>
            <a:r>
              <a:rPr lang="ru-RU" dirty="0" smtClean="0"/>
              <a:t>дамдардың</a:t>
            </a:r>
            <a:r>
              <a:rPr lang="ru-RU" dirty="0"/>
              <a:t> мінез-құлқының және іс-әрекетінің, оның ішінде, жаһандық мәселелерді шешу барысында келісім бойынша қабылданған ережелер мен қағидалар</a:t>
            </a:r>
            <a:r>
              <a:rPr lang="ru-RU" dirty="0" smtClean="0"/>
              <a:t>;</a:t>
            </a:r>
          </a:p>
          <a:p>
            <a:r>
              <a:rPr lang="kk-KZ" i="1" dirty="0" smtClean="0"/>
              <a:t>5.</a:t>
            </a:r>
            <a:r>
              <a:rPr lang="ru-RU" b="1" i="1" dirty="0"/>
              <a:t> </a:t>
            </a:r>
            <a:r>
              <a:rPr lang="ru-RU" i="1" dirty="0"/>
              <a:t>Шет</a:t>
            </a:r>
            <a:r>
              <a:rPr lang="ru-RU" b="1" i="1" dirty="0"/>
              <a:t> </a:t>
            </a:r>
            <a:r>
              <a:rPr lang="ru-RU" i="1" dirty="0"/>
              <a:t>ел</a:t>
            </a:r>
            <a:r>
              <a:rPr lang="ru-RU" b="1" i="1" dirty="0"/>
              <a:t> </a:t>
            </a:r>
            <a:r>
              <a:rPr lang="ru-RU" i="1" dirty="0"/>
              <a:t>азаматтары</a:t>
            </a:r>
            <a:r>
              <a:rPr lang="ru-RU" dirty="0"/>
              <a:t> — мемлекеттің азаматтары болып табылмайтын, өзінің мемлекеттің азаматтығына жататынын дәлелдейтін айғақтары жоқ адамдар</a:t>
            </a:r>
            <a:endParaRPr lang="ru-RU" dirty="0" smtClean="0"/>
          </a:p>
          <a:p>
            <a:r>
              <a:rPr lang="kk-KZ" i="1" dirty="0" smtClean="0"/>
              <a:t>6.</a:t>
            </a:r>
            <a:r>
              <a:rPr lang="ru-RU" i="1" dirty="0"/>
              <a:t> Дипломатиялық </a:t>
            </a:r>
            <a:r>
              <a:rPr lang="ru-RU" i="1" dirty="0" smtClean="0"/>
              <a:t>өкілдік </a:t>
            </a:r>
            <a:r>
              <a:rPr lang="ru-RU" dirty="0" smtClean="0"/>
              <a:t>- </a:t>
            </a:r>
            <a:r>
              <a:rPr lang="ru-RU" dirty="0"/>
              <a:t>х</a:t>
            </a:r>
            <a:r>
              <a:rPr lang="ru-RU" dirty="0" smtClean="0"/>
              <a:t>алықаралық </a:t>
            </a:r>
            <a:r>
              <a:rPr lang="ru-RU" dirty="0"/>
              <a:t>қатынаста өкілдік шетелдік ұйымдарды немесе олардың субъектілерін </a:t>
            </a:r>
            <a:r>
              <a:rPr lang="ru-RU" dirty="0" smtClean="0"/>
              <a:t>білдіреді</a:t>
            </a:r>
          </a:p>
          <a:p>
            <a:r>
              <a:rPr lang="kk-KZ" i="1" dirty="0" smtClean="0"/>
              <a:t>7.</a:t>
            </a:r>
            <a:r>
              <a:rPr lang="ru-RU" b="1" i="1" dirty="0"/>
              <a:t> </a:t>
            </a:r>
            <a:r>
              <a:rPr lang="ru-RU" i="1" dirty="0" err="1"/>
              <a:t>Халықаралық</a:t>
            </a:r>
            <a:r>
              <a:rPr lang="ru-RU" b="1" i="1" dirty="0" err="1"/>
              <a:t> </a:t>
            </a:r>
            <a:r>
              <a:rPr lang="ru-RU" i="1" dirty="0" err="1" smtClean="0"/>
              <a:t>Келісімшарт</a:t>
            </a:r>
            <a:r>
              <a:rPr lang="ru-RU" i="1" dirty="0" smtClean="0"/>
              <a:t> </a:t>
            </a:r>
            <a:r>
              <a:rPr lang="ru-RU" dirty="0" smtClean="0"/>
              <a:t>– </a:t>
            </a:r>
            <a:r>
              <a:rPr lang="ru-RU" dirty="0"/>
              <a:t>мемлекеттер немесе халықаралық құқықтың өзге де субъектілері арасында олардың саяси, экономикалық немесе өзге де қатынастарындағы өзара құқықтары мен міндеттерін </a:t>
            </a:r>
            <a:r>
              <a:rPr lang="ru-RU" dirty="0" err="1"/>
              <a:t>белгілейтін</a:t>
            </a:r>
            <a:r>
              <a:rPr lang="ru-RU" dirty="0"/>
              <a:t> </a:t>
            </a:r>
            <a:r>
              <a:rPr lang="ru-RU" dirty="0" err="1" smtClean="0"/>
              <a:t>келісім</a:t>
            </a:r>
            <a:endParaRPr lang="ru-RU" dirty="0" smtClean="0"/>
          </a:p>
          <a:p>
            <a:r>
              <a:rPr lang="ru-RU" i="1" dirty="0" smtClean="0"/>
              <a:t>8</a:t>
            </a:r>
            <a:r>
              <a:rPr lang="kk-KZ" i="1" dirty="0" smtClean="0"/>
              <a:t>.</a:t>
            </a:r>
            <a:r>
              <a:rPr lang="ru-RU" i="1" dirty="0" smtClean="0"/>
              <a:t> Сот </a:t>
            </a:r>
            <a:r>
              <a:rPr lang="ru-RU" dirty="0" smtClean="0"/>
              <a:t>– </a:t>
            </a:r>
            <a:r>
              <a:rPr lang="ru-RU" dirty="0" err="1" smtClean="0"/>
              <a:t>сот</a:t>
            </a:r>
            <a:r>
              <a:rPr lang="ru-RU" dirty="0" smtClean="0"/>
              <a:t> </a:t>
            </a:r>
            <a:r>
              <a:rPr lang="ru-RU" dirty="0" err="1" smtClean="0"/>
              <a:t>төрелігін жүзеге асыру</a:t>
            </a:r>
            <a:r>
              <a:rPr lang="ru-RU" dirty="0" smtClean="0"/>
              <a:t>, </a:t>
            </a:r>
            <a:r>
              <a:rPr lang="ru-RU" dirty="0" err="1" smtClean="0"/>
              <a:t>құқық бұзушыларға мәжбүрлеу шараларын</a:t>
            </a:r>
            <a:r>
              <a:rPr lang="ru-RU" dirty="0" smtClean="0"/>
              <a:t> </a:t>
            </a:r>
            <a:r>
              <a:rPr lang="ru-RU" dirty="0" err="1" smtClean="0"/>
              <a:t>қолдану жолдарымен</a:t>
            </a:r>
            <a:r>
              <a:rPr lang="ru-RU" dirty="0" smtClean="0"/>
              <a:t> </a:t>
            </a:r>
            <a:r>
              <a:rPr lang="ru-RU" dirty="0" err="1" smtClean="0"/>
              <a:t>қоғамның және азаматтардың құқықтары </a:t>
            </a:r>
            <a:r>
              <a:rPr lang="ru-RU" dirty="0" smtClean="0"/>
              <a:t>мен </a:t>
            </a:r>
            <a:r>
              <a:rPr lang="ru-RU" dirty="0" err="1" smtClean="0"/>
              <a:t>заңды мүдделерін заңсыз қол сұғушылықтан қорғайтын мемлекеттік</a:t>
            </a:r>
            <a:r>
              <a:rPr lang="ru-RU" dirty="0" smtClean="0"/>
              <a:t> орган.</a:t>
            </a:r>
            <a:endParaRPr lang="ru-RU"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1219200"/>
          </a:xfrm>
        </p:spPr>
        <p:style>
          <a:lnRef idx="3">
            <a:schemeClr val="lt1"/>
          </a:lnRef>
          <a:fillRef idx="1">
            <a:schemeClr val="accent5"/>
          </a:fillRef>
          <a:effectRef idx="1">
            <a:schemeClr val="accent5"/>
          </a:effectRef>
          <a:fontRef idx="minor">
            <a:schemeClr val="lt1"/>
          </a:fontRef>
        </p:style>
        <p:txBody>
          <a:bodyPr/>
          <a:lstStyle/>
          <a:p>
            <a:pPr algn="ctr"/>
            <a:r>
              <a:rPr lang="kk-KZ" dirty="0" smtClean="0"/>
              <a:t>Пайдаланылған әдебиеттер</a:t>
            </a:r>
            <a:r>
              <a:rPr lang="ru-RU" dirty="0" smtClean="0"/>
              <a:t>:</a:t>
            </a:r>
            <a:endParaRPr lang="ru-RU" dirty="0"/>
          </a:p>
        </p:txBody>
      </p:sp>
      <p:sp>
        <p:nvSpPr>
          <p:cNvPr id="3" name="Содержимое 2"/>
          <p:cNvSpPr>
            <a:spLocks noGrp="1"/>
          </p:cNvSpPr>
          <p:nvPr>
            <p:ph sz="quarter" idx="1"/>
          </p:nvPr>
        </p:nvSpPr>
        <p:spPr>
          <a:xfrm>
            <a:off x="500034" y="1571612"/>
            <a:ext cx="8153400" cy="4495800"/>
          </a:xfrm>
        </p:spPr>
        <p:txBody>
          <a:bodyPr/>
          <a:lstStyle/>
          <a:p>
            <a:r>
              <a:rPr lang="ru-RU" dirty="0" smtClean="0"/>
              <a:t>1</a:t>
            </a:r>
            <a:r>
              <a:rPr lang="kk-KZ" dirty="0" smtClean="0"/>
              <a:t>.Халықаралық жеке құқық, Г.К. Дмитриева</a:t>
            </a:r>
          </a:p>
          <a:p>
            <a:r>
              <a:rPr lang="kk-KZ" dirty="0" smtClean="0"/>
              <a:t>2.Халықаралық жеке құқық, М.М. Богуславский</a:t>
            </a:r>
          </a:p>
          <a:p>
            <a:r>
              <a:rPr lang="kk-KZ" dirty="0" smtClean="0"/>
              <a:t>3.Уикипедия Ашық энциклопедиясы</a:t>
            </a:r>
            <a:endParaRPr lang="ru-RU"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1219200"/>
          </a:xfrm>
        </p:spPr>
        <p:style>
          <a:lnRef idx="2">
            <a:schemeClr val="accent1">
              <a:shade val="50000"/>
            </a:schemeClr>
          </a:lnRef>
          <a:fillRef idx="1">
            <a:schemeClr val="accent1"/>
          </a:fillRef>
          <a:effectRef idx="0">
            <a:schemeClr val="accent1"/>
          </a:effectRef>
          <a:fontRef idx="minor">
            <a:schemeClr val="lt1"/>
          </a:fontRef>
        </p:style>
        <p:txBody>
          <a:bodyPr/>
          <a:lstStyle/>
          <a:p>
            <a:pPr algn="ctr"/>
            <a:r>
              <a:rPr lang="kk-KZ" dirty="0" smtClean="0"/>
              <a:t>Жоспар</a:t>
            </a:r>
            <a:endParaRPr lang="ru-RU" dirty="0"/>
          </a:p>
        </p:txBody>
      </p:sp>
      <p:sp>
        <p:nvSpPr>
          <p:cNvPr id="3" name="Содержимое 2"/>
          <p:cNvSpPr>
            <a:spLocks noGrp="1"/>
          </p:cNvSpPr>
          <p:nvPr>
            <p:ph sz="quarter" idx="1"/>
          </p:nvPr>
        </p:nvSpPr>
        <p:spPr>
          <a:xfrm>
            <a:off x="500034" y="1643050"/>
            <a:ext cx="8153400" cy="4495800"/>
          </a:xfrm>
        </p:spPr>
        <p:txBody>
          <a:bodyPr/>
          <a:lstStyle/>
          <a:p>
            <a:r>
              <a:rPr lang="kk-KZ" dirty="0" smtClean="0"/>
              <a:t>Халықаралық азаматтық іс жүргізудің түсінігі</a:t>
            </a:r>
          </a:p>
          <a:p>
            <a:r>
              <a:rPr lang="kk-KZ" dirty="0" smtClean="0"/>
              <a:t>Халықаралық азаматтық іс жүргізудегі шетелдіктердің құқыққабілеттілігі</a:t>
            </a:r>
          </a:p>
          <a:p>
            <a:r>
              <a:rPr lang="kk-KZ" dirty="0" smtClean="0"/>
              <a:t>Трансшекаралық азаматтық істер бойынша халықаралық сот құзіреті</a:t>
            </a:r>
            <a:endParaRPr lang="ru-RU"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1219200"/>
          </a:xfrm>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algn="ctr"/>
            <a:r>
              <a:rPr lang="ru-RU" dirty="0" err="1" smtClean="0"/>
              <a:t>Қарастырылатын сұрақтар</a:t>
            </a:r>
            <a:r>
              <a:rPr lang="ru-RU" dirty="0" err="1" smtClean="0"/>
              <a:t>:</a:t>
            </a:r>
            <a:endParaRPr lang="ru-RU" dirty="0"/>
          </a:p>
        </p:txBody>
      </p:sp>
      <p:sp>
        <p:nvSpPr>
          <p:cNvPr id="3" name="Содержимое 2"/>
          <p:cNvSpPr>
            <a:spLocks noGrp="1"/>
          </p:cNvSpPr>
          <p:nvPr>
            <p:ph sz="quarter" idx="1"/>
          </p:nvPr>
        </p:nvSpPr>
        <p:spPr/>
        <p:txBody>
          <a:bodyPr>
            <a:normAutofit/>
          </a:bodyPr>
          <a:lstStyle/>
          <a:p>
            <a:r>
              <a:rPr lang="ru-RU" sz="2800" dirty="0" err="1" smtClean="0"/>
              <a:t>Халықаралық азаматтық іс</a:t>
            </a:r>
            <a:r>
              <a:rPr lang="ru-RU" sz="2800" dirty="0" smtClean="0"/>
              <a:t> </a:t>
            </a:r>
            <a:r>
              <a:rPr lang="ru-RU" sz="2800" dirty="0" err="1" smtClean="0"/>
              <a:t>жүргізу мәселелері жөніндегі конвенциялар</a:t>
            </a:r>
            <a:endParaRPr lang="ru-RU" sz="2800" dirty="0" smtClean="0"/>
          </a:p>
          <a:p>
            <a:r>
              <a:rPr lang="kk-KZ" sz="2800" dirty="0" smtClean="0"/>
              <a:t>Халықаралық азаматтық іс жүргізудің </a:t>
            </a:r>
            <a:r>
              <a:rPr lang="kk-KZ" sz="2800" dirty="0" smtClean="0"/>
              <a:t>түсінігі</a:t>
            </a:r>
          </a:p>
          <a:p>
            <a:r>
              <a:rPr lang="ru-RU" sz="2800" dirty="0" err="1" smtClean="0"/>
              <a:t>Шетелдіктердің процессуалдық </a:t>
            </a:r>
            <a:r>
              <a:rPr lang="ru-RU" sz="2800" dirty="0" err="1" smtClean="0"/>
              <a:t>мәртебесі</a:t>
            </a:r>
            <a:endParaRPr lang="ru-RU" sz="2800" dirty="0" smtClean="0"/>
          </a:p>
          <a:p>
            <a:r>
              <a:rPr lang="kk-KZ" sz="2800" dirty="0" smtClean="0"/>
              <a:t>Халықаралық сот </a:t>
            </a:r>
            <a:r>
              <a:rPr lang="kk-KZ" sz="2800" dirty="0" smtClean="0"/>
              <a:t>құзіреттілігі</a:t>
            </a:r>
          </a:p>
          <a:p>
            <a:r>
              <a:rPr lang="en-US" sz="2800" dirty="0" smtClean="0"/>
              <a:t>Forum non </a:t>
            </a:r>
            <a:r>
              <a:rPr lang="en-US" sz="2800" dirty="0" err="1" smtClean="0"/>
              <a:t>conveniens</a:t>
            </a:r>
            <a:r>
              <a:rPr lang="ru-RU" sz="2800" dirty="0" smtClean="0"/>
              <a:t> </a:t>
            </a:r>
            <a:r>
              <a:rPr lang="en-US" sz="2800" dirty="0" smtClean="0"/>
              <a:t>-</a:t>
            </a:r>
            <a:r>
              <a:rPr lang="kk-KZ" sz="2800" dirty="0" smtClean="0"/>
              <a:t> ыңғайсыз сот</a:t>
            </a:r>
            <a:endParaRPr lang="ru-RU" sz="2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1142984"/>
          </a:xfrm>
        </p:spPr>
        <p:style>
          <a:lnRef idx="2">
            <a:schemeClr val="accent4">
              <a:shade val="50000"/>
            </a:schemeClr>
          </a:lnRef>
          <a:fillRef idx="1">
            <a:schemeClr val="accent4"/>
          </a:fillRef>
          <a:effectRef idx="0">
            <a:schemeClr val="accent4"/>
          </a:effectRef>
          <a:fontRef idx="minor">
            <a:schemeClr val="lt1"/>
          </a:fontRef>
        </p:style>
        <p:txBody>
          <a:bodyPr/>
          <a:lstStyle/>
          <a:p>
            <a:pPr algn="ctr"/>
            <a:r>
              <a:rPr lang="kk-KZ" dirty="0" smtClean="0"/>
              <a:t>Қолданылатын Конвенциялар</a:t>
            </a:r>
            <a:endParaRPr lang="ru-RU" dirty="0"/>
          </a:p>
        </p:txBody>
      </p:sp>
      <p:graphicFrame>
        <p:nvGraphicFramePr>
          <p:cNvPr id="4" name="Содержимое 3"/>
          <p:cNvGraphicFramePr>
            <a:graphicFrameLocks noGrp="1"/>
          </p:cNvGraphicFramePr>
          <p:nvPr>
            <p:ph sz="quarter" idx="1"/>
          </p:nvPr>
        </p:nvGraphicFramePr>
        <p:xfrm>
          <a:off x="457200" y="1571612"/>
          <a:ext cx="8229600" cy="507209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428604"/>
            <a:ext cx="8229600" cy="725470"/>
          </a:xfrm>
        </p:spPr>
        <p:txBody>
          <a:bodyPr>
            <a:normAutofit fontScale="90000"/>
          </a:bodyPr>
          <a:lstStyle/>
          <a:p>
            <a:pPr algn="ctr"/>
            <a:r>
              <a:rPr lang="kk-KZ" sz="3600" dirty="0" smtClean="0"/>
              <a:t>Халықаралық азаматтық іс жүргізудің түсінігі</a:t>
            </a:r>
            <a:endParaRPr lang="ru-RU" dirty="0"/>
          </a:p>
        </p:txBody>
      </p:sp>
      <p:graphicFrame>
        <p:nvGraphicFramePr>
          <p:cNvPr id="4" name="Содержимое 3"/>
          <p:cNvGraphicFramePr>
            <a:graphicFrameLocks noGrp="1"/>
          </p:cNvGraphicFramePr>
          <p:nvPr>
            <p:ph sz="quarter" idx="1"/>
          </p:nvPr>
        </p:nvGraphicFramePr>
        <p:xfrm>
          <a:off x="0" y="1643050"/>
          <a:ext cx="9144000" cy="49117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1214398"/>
          </a:xfrm>
        </p:spPr>
        <p:style>
          <a:lnRef idx="2">
            <a:schemeClr val="dk1"/>
          </a:lnRef>
          <a:fillRef idx="1">
            <a:schemeClr val="lt1"/>
          </a:fillRef>
          <a:effectRef idx="0">
            <a:schemeClr val="dk1"/>
          </a:effectRef>
          <a:fontRef idx="minor">
            <a:schemeClr val="dk1"/>
          </a:fontRef>
        </p:style>
        <p:txBody>
          <a:bodyPr>
            <a:normAutofit/>
          </a:bodyPr>
          <a:lstStyle/>
          <a:p>
            <a:pPr algn="ctr"/>
            <a:r>
              <a:rPr lang="ru-RU" sz="3600" dirty="0" smtClean="0"/>
              <a:t>Л.А.Лунцтың айтуы бойынша</a:t>
            </a:r>
            <a:endParaRPr lang="ru-RU" sz="3600" dirty="0"/>
          </a:p>
        </p:txBody>
      </p:sp>
      <p:graphicFrame>
        <p:nvGraphicFramePr>
          <p:cNvPr id="4" name="Содержимое 3"/>
          <p:cNvGraphicFramePr>
            <a:graphicFrameLocks noGrp="1"/>
          </p:cNvGraphicFramePr>
          <p:nvPr>
            <p:ph sz="quarter" idx="1"/>
          </p:nvPr>
        </p:nvGraphicFramePr>
        <p:xfrm>
          <a:off x="0" y="1142984"/>
          <a:ext cx="9144000" cy="57150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1285860"/>
          </a:xfrm>
        </p:spPr>
        <p:style>
          <a:lnRef idx="2">
            <a:schemeClr val="accent6">
              <a:shade val="50000"/>
            </a:schemeClr>
          </a:lnRef>
          <a:fillRef idx="1">
            <a:schemeClr val="accent6"/>
          </a:fillRef>
          <a:effectRef idx="0">
            <a:schemeClr val="accent6"/>
          </a:effectRef>
          <a:fontRef idx="minor">
            <a:schemeClr val="lt1"/>
          </a:fontRef>
        </p:style>
        <p:txBody>
          <a:bodyPr>
            <a:noAutofit/>
          </a:bodyPr>
          <a:lstStyle/>
          <a:p>
            <a:pPr algn="ctr"/>
            <a:r>
              <a:rPr lang="ru-RU" sz="2400" dirty="0"/>
              <a:t>Д</a:t>
            </a:r>
            <a:r>
              <a:rPr lang="ru-RU" sz="2400" dirty="0" smtClean="0"/>
              <a:t>әстүрлі халықаралық азаматтық процесінің саласында мынадай құқықтық институттардың қамтиды</a:t>
            </a:r>
            <a:endParaRPr lang="ru-RU" sz="2400" dirty="0"/>
          </a:p>
        </p:txBody>
      </p:sp>
      <p:graphicFrame>
        <p:nvGraphicFramePr>
          <p:cNvPr id="4" name="Содержимое 3"/>
          <p:cNvGraphicFramePr>
            <a:graphicFrameLocks noGrp="1"/>
          </p:cNvGraphicFramePr>
          <p:nvPr>
            <p:ph sz="quarter" idx="1"/>
          </p:nvPr>
        </p:nvGraphicFramePr>
        <p:xfrm>
          <a:off x="0" y="1214422"/>
          <a:ext cx="9144000" cy="564357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sz="quarter" idx="1"/>
          </p:nvPr>
        </p:nvGraphicFramePr>
        <p:xfrm>
          <a:off x="285720" y="428604"/>
          <a:ext cx="8501122" cy="592935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1214422"/>
          </a:xfrm>
        </p:spPr>
        <p:style>
          <a:lnRef idx="1">
            <a:schemeClr val="accent4"/>
          </a:lnRef>
          <a:fillRef idx="3">
            <a:schemeClr val="accent4"/>
          </a:fillRef>
          <a:effectRef idx="2">
            <a:schemeClr val="accent4"/>
          </a:effectRef>
          <a:fontRef idx="minor">
            <a:schemeClr val="lt1"/>
          </a:fontRef>
        </p:style>
        <p:txBody>
          <a:bodyPr>
            <a:normAutofit/>
          </a:bodyPr>
          <a:lstStyle/>
          <a:p>
            <a:pPr algn="ctr"/>
            <a:r>
              <a:rPr lang="ru-RU" sz="3200" dirty="0" smtClean="0"/>
              <a:t>Шетелдіктердің процессуалдық мәртебесі</a:t>
            </a:r>
            <a:endParaRPr lang="ru-RU" sz="3200" dirty="0"/>
          </a:p>
        </p:txBody>
      </p:sp>
      <p:sp>
        <p:nvSpPr>
          <p:cNvPr id="3" name="Содержимое 2"/>
          <p:cNvSpPr>
            <a:spLocks noGrp="1"/>
          </p:cNvSpPr>
          <p:nvPr>
            <p:ph sz="quarter" idx="1"/>
          </p:nvPr>
        </p:nvSpPr>
        <p:spPr>
          <a:xfrm>
            <a:off x="357158" y="1500174"/>
            <a:ext cx="8229600" cy="5143536"/>
          </a:xfrm>
        </p:spPr>
        <p:txBody>
          <a:bodyPr>
            <a:normAutofit fontScale="92500" lnSpcReduction="20000"/>
          </a:bodyPr>
          <a:lstStyle/>
          <a:p>
            <a:r>
              <a:rPr lang="ru-RU" sz="2400" dirty="0" smtClean="0"/>
              <a:t>Шетел азаматтары - </a:t>
            </a:r>
            <a:r>
              <a:rPr lang="ru-RU" sz="2400" dirty="0"/>
              <a:t>х</a:t>
            </a:r>
            <a:r>
              <a:rPr lang="ru-RU" sz="2400" dirty="0" smtClean="0"/>
              <a:t>алықаралық келісімшарт бойынша қандай да бір талап қоюшының талаптарын арнайы жою көзделуі мүмкін. Осылайша, 1954 жылғы Азаматтық іс жүргізу туралы Гаага конвенциясының 17 бабы бойынша</a:t>
            </a:r>
            <a:r>
              <a:rPr lang="ru-RU" sz="2400" dirty="0"/>
              <a:t> </a:t>
            </a:r>
            <a:r>
              <a:rPr lang="ru-RU" sz="2400" dirty="0" smtClean="0"/>
              <a:t>талапкер немесе үшінші тұлғаларға осы мемлекеттердің соттары, </a:t>
            </a:r>
            <a:r>
              <a:rPr lang="ru-RU" sz="2400" dirty="0"/>
              <a:t>о</a:t>
            </a:r>
            <a:r>
              <a:rPr lang="ru-RU" sz="2400" dirty="0" smtClean="0"/>
              <a:t>лар шетелдіктер және елде тұрақты немесе уақытша тұрғылықты жері жоқ екені негізінде кез келген нысанда кепілді талап етуге құқылы емес. Осы қағида құқықтық шығындарды қамтамасыз ету талап қоюшылардың немесе үшінші тұлғалардың мәлімделген болуы мүмкін кез келген төлемдерге қатысты қолданылады. Конвенцияның 18 бабы бойынша сотталушыға және  мемлекет шеккен шығындар мен шығыстарды төлеу туралы сот шеш</a:t>
            </a:r>
            <a:r>
              <a:rPr lang="en-US" sz="2400" dirty="0" smtClean="0"/>
              <a:t>i</a:t>
            </a:r>
            <a:r>
              <a:rPr lang="ru-RU" sz="2400" dirty="0" smtClean="0"/>
              <a:t>мдер</a:t>
            </a:r>
            <a:r>
              <a:rPr lang="en-US" sz="2400" dirty="0" smtClean="0"/>
              <a:t>i,</a:t>
            </a:r>
            <a:r>
              <a:rPr lang="kk-KZ" sz="2400" dirty="0" smtClean="0"/>
              <a:t> талапкер немесе үшінші тарап қауіпсіздікті немесе кепіл төлемінен босатылады деп 17 бапқа сәйкес немесе мемлекеттік заңдар дипломатиялық арналар арқылы берілетін тапсырмасы бойынша басқа уағдаласушы мемлекеттің әрбір құзыретті органдары тегін қолданысқа беріледі.</a:t>
            </a:r>
            <a:endParaRPr lang="ru-RU" sz="24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Обычная">
  <a:themeElements>
    <a:clrScheme name="Открытая">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Другая 1">
      <a:majorFont>
        <a:latin typeface="Times New Roman"/>
        <a:ea typeface=""/>
        <a:cs typeface=""/>
      </a:majorFont>
      <a:minorFont>
        <a:latin typeface="Times New Roman"/>
        <a:ea typeface=""/>
        <a:cs typeface=""/>
      </a:minorFont>
    </a:fontScheme>
    <a:fmtScheme name="Обычная">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258</TotalTime>
  <Words>1020</Words>
  <Application>Microsoft Office PowerPoint</Application>
  <PresentationFormat>Экран (4:3)</PresentationFormat>
  <Paragraphs>78</Paragraphs>
  <Slides>18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18</vt:i4>
      </vt:variant>
    </vt:vector>
  </HeadingPairs>
  <TitlesOfParts>
    <vt:vector size="19" baseType="lpstr">
      <vt:lpstr>Обычная</vt:lpstr>
      <vt:lpstr>Халықаралық азаматтық іс жүргізу</vt:lpstr>
      <vt:lpstr>Жоспар</vt:lpstr>
      <vt:lpstr>Қарастырылатын сұрақтар:</vt:lpstr>
      <vt:lpstr>Қолданылатын Конвенциялар</vt:lpstr>
      <vt:lpstr>Халықаралық азаматтық іс жүргізудің түсінігі</vt:lpstr>
      <vt:lpstr>Л.А.Лунцтың айтуы бойынша</vt:lpstr>
      <vt:lpstr>Дәстүрлі халықаралық азаматтық процесінің саласында мынадай құқықтық институттардың қамтиды</vt:lpstr>
      <vt:lpstr>Слайд 8</vt:lpstr>
      <vt:lpstr>Шетелдіктердің процессуалдық мәртебесі</vt:lpstr>
      <vt:lpstr>Слайд 10</vt:lpstr>
      <vt:lpstr>Халықаралық сот құзіреттілігі</vt:lpstr>
      <vt:lpstr>  Франция құқығы бойынша соттылықты анықтау</vt:lpstr>
      <vt:lpstr>Германия құқығы бойынша халықаралық соттылықты анықтау</vt:lpstr>
      <vt:lpstr>Ұлыбритания құқығы бойынша халықаралық соттылықты анықтау</vt:lpstr>
      <vt:lpstr>Forum non conveniens - ыңғайсыз сот</vt:lpstr>
      <vt:lpstr>Есеп</vt:lpstr>
      <vt:lpstr>Глоссарий</vt:lpstr>
      <vt:lpstr>Пайдаланылған әдебиеттер:</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Халықаралық азаматтық іс жүргізу</dc:title>
  <dc:creator>D.C.COM</dc:creator>
  <cp:lastModifiedBy>D.C.COM</cp:lastModifiedBy>
  <cp:revision>28</cp:revision>
  <dcterms:created xsi:type="dcterms:W3CDTF">2016-11-23T13:28:54Z</dcterms:created>
  <dcterms:modified xsi:type="dcterms:W3CDTF">2016-11-29T12:32:26Z</dcterms:modified>
</cp:coreProperties>
</file>